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9C720C-2C24-4775-A3B9-032F207ECD26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BC2C791-9D78-4240-9A6B-5918DA808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C720C-2C24-4775-A3B9-032F207ECD26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2C791-9D78-4240-9A6B-5918DA808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9C720C-2C24-4775-A3B9-032F207ECD26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C2C791-9D78-4240-9A6B-5918DA808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C720C-2C24-4775-A3B9-032F207ECD26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2C791-9D78-4240-9A6B-5918DA808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9C720C-2C24-4775-A3B9-032F207ECD26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BC2C791-9D78-4240-9A6B-5918DA808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C720C-2C24-4775-A3B9-032F207ECD26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2C791-9D78-4240-9A6B-5918DA808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C720C-2C24-4775-A3B9-032F207ECD26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2C791-9D78-4240-9A6B-5918DA808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C720C-2C24-4775-A3B9-032F207ECD26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2C791-9D78-4240-9A6B-5918DA808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9C720C-2C24-4775-A3B9-032F207ECD26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2C791-9D78-4240-9A6B-5918DA808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C720C-2C24-4775-A3B9-032F207ECD26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2C791-9D78-4240-9A6B-5918DA808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9C720C-2C24-4775-A3B9-032F207ECD26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C2C791-9D78-4240-9A6B-5918DA808F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9C720C-2C24-4775-A3B9-032F207ECD26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BC2C791-9D78-4240-9A6B-5918DA808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Palabras</a:t>
            </a:r>
            <a:r>
              <a:rPr lang="en-US" dirty="0" smtClean="0"/>
              <a:t> </a:t>
            </a:r>
            <a:r>
              <a:rPr lang="en-US" dirty="0" err="1" smtClean="0"/>
              <a:t>interogativas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¿</a:t>
            </a:r>
            <a:r>
              <a:rPr lang="en-US" sz="9600" dirty="0" err="1" smtClean="0"/>
              <a:t>Por</a:t>
            </a:r>
            <a:r>
              <a:rPr lang="en-US" sz="9600" dirty="0" smtClean="0"/>
              <a:t> </a:t>
            </a:r>
            <a:r>
              <a:rPr lang="en-US" sz="9600" dirty="0" err="1" smtClean="0"/>
              <a:t>Qué</a:t>
            </a:r>
            <a:r>
              <a:rPr lang="en-US" sz="9600" dirty="0" smtClean="0"/>
              <a:t>?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8194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Por</a:t>
            </a:r>
            <a:r>
              <a:rPr lang="en-US" sz="4000" dirty="0" smtClean="0"/>
              <a:t> </a:t>
            </a:r>
            <a:r>
              <a:rPr lang="en-US" sz="4000" dirty="0" err="1" smtClean="0"/>
              <a:t>qué</a:t>
            </a:r>
            <a:r>
              <a:rPr lang="en-US" sz="4000" dirty="0" smtClean="0"/>
              <a:t> vas al </a:t>
            </a:r>
            <a:r>
              <a:rPr lang="en-US" sz="4000" dirty="0" err="1" smtClean="0"/>
              <a:t>médico</a:t>
            </a:r>
            <a:r>
              <a:rPr lang="en-US" sz="4000" dirty="0" smtClean="0"/>
              <a:t>?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895599" y="3810000"/>
            <a:ext cx="44958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Por</a:t>
            </a:r>
            <a:r>
              <a:rPr lang="en-US" sz="4000" dirty="0" smtClean="0"/>
              <a:t> </a:t>
            </a:r>
            <a:r>
              <a:rPr lang="en-US" sz="4000" dirty="0" err="1" smtClean="0"/>
              <a:t>qué</a:t>
            </a:r>
            <a:r>
              <a:rPr lang="en-US" sz="4000" dirty="0" smtClean="0"/>
              <a:t> no </a:t>
            </a:r>
            <a:r>
              <a:rPr lang="en-US" sz="4000" dirty="0" err="1" smtClean="0"/>
              <a:t>te</a:t>
            </a:r>
            <a:r>
              <a:rPr lang="en-US" sz="4000" dirty="0" smtClean="0"/>
              <a:t> </a:t>
            </a:r>
            <a:r>
              <a:rPr lang="en-US" sz="4000" dirty="0" err="1" smtClean="0"/>
              <a:t>gusta</a:t>
            </a:r>
            <a:r>
              <a:rPr lang="en-US" sz="4000" dirty="0" smtClean="0"/>
              <a:t> </a:t>
            </a:r>
            <a:r>
              <a:rPr lang="en-US" sz="4000" dirty="0" err="1" smtClean="0"/>
              <a:t>nadar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4864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(</a:t>
            </a:r>
            <a:r>
              <a:rPr lang="en-US" sz="4000" dirty="0" err="1" smtClean="0"/>
              <a:t>Porque</a:t>
            </a:r>
            <a:r>
              <a:rPr lang="en-US" sz="4000" dirty="0" smtClean="0"/>
              <a:t>=because)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¿</a:t>
            </a:r>
            <a:r>
              <a:rPr lang="en-US" sz="13800" dirty="0" err="1" smtClean="0"/>
              <a:t>Qué</a:t>
            </a:r>
            <a:r>
              <a:rPr lang="en-US" sz="13800" dirty="0" smtClean="0"/>
              <a:t>?</a:t>
            </a:r>
            <a:endParaRPr lang="en-US" sz="13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8194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Qué</a:t>
            </a:r>
            <a:r>
              <a:rPr lang="en-US" sz="4000" dirty="0" smtClean="0"/>
              <a:t> </a:t>
            </a:r>
            <a:r>
              <a:rPr lang="en-US" sz="4000" dirty="0" err="1" smtClean="0"/>
              <a:t>día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hoy</a:t>
            </a:r>
            <a:r>
              <a:rPr lang="en-US" sz="4000" dirty="0" smtClean="0"/>
              <a:t>?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895599" y="3810000"/>
            <a:ext cx="5834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Qué</a:t>
            </a:r>
            <a:r>
              <a:rPr lang="en-US" sz="4000" dirty="0" smtClean="0"/>
              <a:t> </a:t>
            </a:r>
            <a:r>
              <a:rPr lang="en-US" sz="4000" dirty="0" err="1" smtClean="0"/>
              <a:t>te</a:t>
            </a:r>
            <a:r>
              <a:rPr lang="en-US" sz="4000" dirty="0" smtClean="0"/>
              <a:t> </a:t>
            </a:r>
            <a:r>
              <a:rPr lang="en-US" sz="4000" dirty="0" err="1" smtClean="0"/>
              <a:t>gusta</a:t>
            </a:r>
            <a:r>
              <a:rPr lang="en-US" sz="4000" dirty="0" smtClean="0"/>
              <a:t> </a:t>
            </a:r>
            <a:r>
              <a:rPr lang="en-US" sz="4000" dirty="0" err="1" smtClean="0"/>
              <a:t>hacer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48006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Qué</a:t>
            </a:r>
            <a:r>
              <a:rPr lang="en-US" sz="4000" dirty="0" smtClean="0"/>
              <a:t> </a:t>
            </a:r>
            <a:r>
              <a:rPr lang="en-US" sz="4000" dirty="0" err="1" smtClean="0"/>
              <a:t>tiempo</a:t>
            </a:r>
            <a:r>
              <a:rPr lang="en-US" sz="4000" dirty="0" smtClean="0"/>
              <a:t> </a:t>
            </a:r>
            <a:r>
              <a:rPr lang="en-US" sz="4000" dirty="0" err="1" smtClean="0"/>
              <a:t>hace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57912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Qué</a:t>
            </a:r>
            <a:r>
              <a:rPr lang="en-US" sz="4000" dirty="0" smtClean="0"/>
              <a:t> </a:t>
            </a:r>
            <a:r>
              <a:rPr lang="en-US" sz="4000" dirty="0" err="1" smtClean="0"/>
              <a:t>hora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?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n-US" sz="10500" dirty="0" smtClean="0"/>
              <a:t>¿</a:t>
            </a:r>
            <a:r>
              <a:rPr lang="en-US" sz="10500" dirty="0" err="1" smtClean="0"/>
              <a:t>cuál</a:t>
            </a:r>
            <a:r>
              <a:rPr lang="en-US" sz="10500" dirty="0" smtClean="0"/>
              <a:t>(</a:t>
            </a:r>
            <a:r>
              <a:rPr lang="en-US" sz="10500" dirty="0" err="1" smtClean="0"/>
              <a:t>es</a:t>
            </a:r>
            <a:r>
              <a:rPr lang="en-US" sz="10500" dirty="0" smtClean="0"/>
              <a:t>)?</a:t>
            </a:r>
            <a:endParaRPr lang="en-US" sz="105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819400"/>
            <a:ext cx="510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Cuál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tu</a:t>
            </a:r>
            <a:r>
              <a:rPr lang="en-US" sz="4000" dirty="0" smtClean="0"/>
              <a:t> </a:t>
            </a:r>
            <a:r>
              <a:rPr lang="en-US" sz="4000" dirty="0" err="1" smtClean="0"/>
              <a:t>número</a:t>
            </a:r>
            <a:r>
              <a:rPr lang="en-US" sz="4000" dirty="0" smtClean="0"/>
              <a:t> de </a:t>
            </a:r>
            <a:r>
              <a:rPr lang="en-US" sz="4000" dirty="0" err="1" smtClean="0"/>
              <a:t>teléfono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4114800"/>
            <a:ext cx="58347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Cuál</a:t>
            </a:r>
            <a:r>
              <a:rPr lang="en-US" sz="4000" dirty="0" smtClean="0"/>
              <a:t> </a:t>
            </a:r>
            <a:r>
              <a:rPr lang="en-US" sz="4000" dirty="0" err="1" smtClean="0"/>
              <a:t>clase</a:t>
            </a:r>
            <a:r>
              <a:rPr lang="en-US" sz="4000" dirty="0" smtClean="0"/>
              <a:t> </a:t>
            </a:r>
            <a:r>
              <a:rPr lang="en-US" sz="4000" dirty="0" err="1" smtClean="0"/>
              <a:t>prefieres</a:t>
            </a:r>
            <a:r>
              <a:rPr lang="en-US" sz="4000" dirty="0" smtClean="0"/>
              <a:t>-el </a:t>
            </a:r>
            <a:r>
              <a:rPr lang="en-US" sz="4000" dirty="0" err="1" smtClean="0"/>
              <a:t>inglés</a:t>
            </a:r>
            <a:r>
              <a:rPr lang="en-US" sz="4000" dirty="0" smtClean="0"/>
              <a:t> o la </a:t>
            </a:r>
            <a:r>
              <a:rPr lang="en-US" sz="4000" dirty="0" err="1" smtClean="0"/>
              <a:t>historia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5534561"/>
            <a:ext cx="662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Cuáles</a:t>
            </a:r>
            <a:r>
              <a:rPr lang="en-US" sz="4000" dirty="0" smtClean="0"/>
              <a:t> </a:t>
            </a:r>
            <a:r>
              <a:rPr lang="en-US" sz="4000" dirty="0" err="1" smtClean="0"/>
              <a:t>prefieres</a:t>
            </a:r>
            <a:r>
              <a:rPr lang="en-US" sz="4000" dirty="0" smtClean="0"/>
              <a:t>-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frutas</a:t>
            </a:r>
            <a:r>
              <a:rPr lang="en-US" sz="4000" dirty="0" smtClean="0"/>
              <a:t> o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verduras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¿</a:t>
            </a:r>
            <a:r>
              <a:rPr lang="en-US" sz="13800" dirty="0" err="1" smtClean="0"/>
              <a:t>Cómo</a:t>
            </a:r>
            <a:r>
              <a:rPr lang="en-US" sz="13800" dirty="0" smtClean="0"/>
              <a:t>?</a:t>
            </a:r>
            <a:endParaRPr lang="en-US" sz="13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8194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Cómo</a:t>
            </a:r>
            <a:r>
              <a:rPr lang="en-US" sz="4000" dirty="0" smtClean="0"/>
              <a:t> </a:t>
            </a:r>
            <a:r>
              <a:rPr lang="en-US" sz="4000" dirty="0" err="1" smtClean="0"/>
              <a:t>estás</a:t>
            </a:r>
            <a:r>
              <a:rPr lang="en-US" sz="4000" dirty="0" smtClean="0"/>
              <a:t>?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895599" y="3810000"/>
            <a:ext cx="5834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Cómo</a:t>
            </a:r>
            <a:r>
              <a:rPr lang="en-US" sz="4000" dirty="0" smtClean="0"/>
              <a:t> </a:t>
            </a:r>
            <a:r>
              <a:rPr lang="en-US" sz="4000" dirty="0" err="1" smtClean="0"/>
              <a:t>eres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51054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Cómo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Beyonce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n-US" sz="12000" dirty="0" smtClean="0"/>
              <a:t>¿</a:t>
            </a:r>
            <a:r>
              <a:rPr lang="en-US" sz="12000" dirty="0" err="1" smtClean="0"/>
              <a:t>Dónde</a:t>
            </a:r>
            <a:r>
              <a:rPr lang="en-US" sz="12000" dirty="0" smtClean="0"/>
              <a:t>?</a:t>
            </a:r>
            <a:endParaRPr lang="en-US" sz="12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8194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¿De </a:t>
            </a:r>
            <a:r>
              <a:rPr lang="en-US" sz="4000" dirty="0" err="1" smtClean="0"/>
              <a:t>dónde</a:t>
            </a:r>
            <a:r>
              <a:rPr lang="en-US" sz="4000" dirty="0" smtClean="0"/>
              <a:t> </a:t>
            </a:r>
            <a:r>
              <a:rPr lang="en-US" sz="4000" dirty="0" err="1" smtClean="0"/>
              <a:t>eres</a:t>
            </a:r>
            <a:r>
              <a:rPr lang="en-US" sz="4000" dirty="0" smtClean="0"/>
              <a:t>?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895599" y="3810000"/>
            <a:ext cx="5834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Dónde</a:t>
            </a:r>
            <a:r>
              <a:rPr lang="en-US" sz="4000" dirty="0" smtClean="0"/>
              <a:t> </a:t>
            </a:r>
            <a:r>
              <a:rPr lang="en-US" sz="4000" dirty="0" err="1" smtClean="0"/>
              <a:t>está</a:t>
            </a:r>
            <a:r>
              <a:rPr lang="en-US" sz="4000" dirty="0" smtClean="0"/>
              <a:t> el </a:t>
            </a:r>
            <a:r>
              <a:rPr lang="en-US" sz="4000" dirty="0" err="1" smtClean="0"/>
              <a:t>baño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51054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¿A </a:t>
            </a:r>
            <a:r>
              <a:rPr lang="en-US" sz="4000" dirty="0" err="1" smtClean="0"/>
              <a:t>dónde</a:t>
            </a:r>
            <a:r>
              <a:rPr lang="en-US" sz="4000" dirty="0" smtClean="0"/>
              <a:t> vas el </a:t>
            </a:r>
            <a:r>
              <a:rPr lang="en-US" sz="4000" dirty="0" err="1" smtClean="0"/>
              <a:t>sábado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n-US" sz="10500" dirty="0" smtClean="0"/>
              <a:t>¿</a:t>
            </a:r>
            <a:r>
              <a:rPr lang="en-US" sz="10500" dirty="0" err="1" smtClean="0"/>
              <a:t>Cuándo</a:t>
            </a:r>
            <a:r>
              <a:rPr lang="en-US" sz="10500" dirty="0" smtClean="0"/>
              <a:t>?</a:t>
            </a:r>
            <a:endParaRPr lang="en-US" sz="105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8194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Cuándo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tu</a:t>
            </a:r>
            <a:r>
              <a:rPr lang="en-US" sz="4000" dirty="0" smtClean="0"/>
              <a:t> </a:t>
            </a:r>
            <a:r>
              <a:rPr lang="en-US" sz="4000" dirty="0" err="1" smtClean="0"/>
              <a:t>cumpleaños</a:t>
            </a:r>
            <a:r>
              <a:rPr lang="en-US" sz="4000" dirty="0" smtClean="0"/>
              <a:t>?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895599" y="3810000"/>
            <a:ext cx="5834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Cuándo</a:t>
            </a:r>
            <a:r>
              <a:rPr lang="en-US" sz="4000" dirty="0" smtClean="0"/>
              <a:t> vas al cine?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48006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Cuándo</a:t>
            </a:r>
            <a:r>
              <a:rPr lang="en-US" sz="4000" dirty="0" smtClean="0"/>
              <a:t> </a:t>
            </a:r>
            <a:r>
              <a:rPr lang="en-US" sz="4000" dirty="0" err="1" smtClean="0"/>
              <a:t>quieres</a:t>
            </a:r>
            <a:r>
              <a:rPr lang="en-US" sz="4000" dirty="0" smtClean="0"/>
              <a:t> comer?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/>
              <a:t>¿</a:t>
            </a:r>
            <a:r>
              <a:rPr lang="en-US" sz="13800" dirty="0" err="1" smtClean="0"/>
              <a:t>Quién</a:t>
            </a:r>
            <a:r>
              <a:rPr lang="en-US" sz="13800" dirty="0" smtClean="0"/>
              <a:t>?</a:t>
            </a:r>
            <a:endParaRPr lang="en-US" sz="13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8194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Quién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él</a:t>
            </a:r>
            <a:r>
              <a:rPr lang="en-US" sz="4000" dirty="0" smtClean="0"/>
              <a:t>/</a:t>
            </a:r>
            <a:r>
              <a:rPr lang="en-US" sz="4000" dirty="0" err="1" smtClean="0"/>
              <a:t>ella</a:t>
            </a:r>
            <a:r>
              <a:rPr lang="en-US" sz="4000" dirty="0" smtClean="0"/>
              <a:t>?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133601" y="3810000"/>
            <a:ext cx="659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Quién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tu</a:t>
            </a:r>
            <a:r>
              <a:rPr lang="en-US" sz="4000" dirty="0" smtClean="0"/>
              <a:t> </a:t>
            </a:r>
            <a:r>
              <a:rPr lang="en-US" sz="4000" dirty="0" err="1" smtClean="0"/>
              <a:t>mejor</a:t>
            </a:r>
            <a:r>
              <a:rPr lang="en-US" sz="4000" dirty="0" smtClean="0"/>
              <a:t> amigo?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876800"/>
            <a:ext cx="518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¿Con </a:t>
            </a:r>
            <a:r>
              <a:rPr lang="en-US" sz="4000" dirty="0" err="1" smtClean="0"/>
              <a:t>quién</a:t>
            </a:r>
            <a:r>
              <a:rPr lang="en-US" sz="4000" dirty="0" smtClean="0"/>
              <a:t> vas al </a:t>
            </a:r>
            <a:r>
              <a:rPr lang="en-US" sz="4000" dirty="0" err="1" smtClean="0"/>
              <a:t>centro</a:t>
            </a:r>
            <a:r>
              <a:rPr lang="en-US" sz="4000" dirty="0" smtClean="0"/>
              <a:t> </a:t>
            </a:r>
            <a:r>
              <a:rPr lang="en-US" sz="4000" dirty="0" err="1" smtClean="0"/>
              <a:t>comercial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/>
              <a:t>¿</a:t>
            </a:r>
            <a:r>
              <a:rPr lang="en-US" sz="11500" dirty="0" err="1" smtClean="0"/>
              <a:t>Quiénes</a:t>
            </a:r>
            <a:r>
              <a:rPr lang="en-US" sz="11500" dirty="0" smtClean="0"/>
              <a:t>?</a:t>
            </a:r>
            <a:endParaRPr lang="en-US" sz="115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8194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Quiénes</a:t>
            </a:r>
            <a:r>
              <a:rPr lang="en-US" sz="4000" dirty="0" smtClean="0"/>
              <a:t> son </a:t>
            </a:r>
            <a:r>
              <a:rPr lang="en-US" sz="4000" dirty="0" err="1" smtClean="0"/>
              <a:t>tus</a:t>
            </a:r>
            <a:r>
              <a:rPr lang="en-US" sz="4000" dirty="0" smtClean="0"/>
              <a:t> </a:t>
            </a:r>
            <a:r>
              <a:rPr lang="en-US" sz="4000" dirty="0" err="1" smtClean="0"/>
              <a:t>hermanos</a:t>
            </a:r>
            <a:r>
              <a:rPr lang="en-US" sz="4000" dirty="0" smtClean="0"/>
              <a:t>?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895599" y="3810000"/>
            <a:ext cx="58347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¿Para </a:t>
            </a:r>
            <a:r>
              <a:rPr lang="en-US" sz="4000" dirty="0" err="1" smtClean="0"/>
              <a:t>quiénes</a:t>
            </a:r>
            <a:r>
              <a:rPr lang="en-US" sz="4000" dirty="0" smtClean="0"/>
              <a:t> son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hamburguesas</a:t>
            </a:r>
            <a:r>
              <a:rPr lang="en-US" sz="4000" dirty="0" smtClean="0"/>
              <a:t>?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¿</a:t>
            </a:r>
            <a:r>
              <a:rPr lang="en-US" sz="8000" dirty="0" err="1" smtClean="0"/>
              <a:t>Cuánto</a:t>
            </a:r>
            <a:r>
              <a:rPr lang="en-US" sz="8000" dirty="0" smtClean="0"/>
              <a:t> (a/</a:t>
            </a:r>
            <a:r>
              <a:rPr lang="en-US" sz="8000" dirty="0" err="1" smtClean="0"/>
              <a:t>os</a:t>
            </a:r>
            <a:r>
              <a:rPr lang="en-US" sz="8000" dirty="0" smtClean="0"/>
              <a:t>/as)?</a:t>
            </a:r>
            <a:endParaRPr lang="en-US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8194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Cuánto</a:t>
            </a:r>
            <a:r>
              <a:rPr lang="en-US" sz="4000" dirty="0" smtClean="0"/>
              <a:t> </a:t>
            </a:r>
            <a:r>
              <a:rPr lang="en-US" sz="4000" dirty="0" err="1" smtClean="0"/>
              <a:t>cuesta</a:t>
            </a:r>
            <a:r>
              <a:rPr lang="en-US" sz="4000" dirty="0" smtClean="0"/>
              <a:t>?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3810000"/>
            <a:ext cx="5834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Cuántos</a:t>
            </a:r>
            <a:r>
              <a:rPr lang="en-US" sz="4000" dirty="0" smtClean="0"/>
              <a:t> </a:t>
            </a:r>
            <a:r>
              <a:rPr lang="en-US" sz="4000" dirty="0" err="1" smtClean="0"/>
              <a:t>años</a:t>
            </a:r>
            <a:r>
              <a:rPr lang="en-US" sz="4000" dirty="0" smtClean="0"/>
              <a:t> </a:t>
            </a:r>
            <a:r>
              <a:rPr lang="en-US" sz="4000" dirty="0" err="1" smtClean="0"/>
              <a:t>tienes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4800600"/>
            <a:ext cx="510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¿</a:t>
            </a:r>
            <a:r>
              <a:rPr lang="en-US" sz="4000" dirty="0" err="1" smtClean="0"/>
              <a:t>Cuántas</a:t>
            </a:r>
            <a:r>
              <a:rPr lang="en-US" sz="4000" dirty="0" smtClean="0"/>
              <a:t> </a:t>
            </a:r>
            <a:r>
              <a:rPr lang="en-US" sz="4000" dirty="0" err="1" smtClean="0"/>
              <a:t>carpetas</a:t>
            </a:r>
            <a:r>
              <a:rPr lang="en-US" sz="4000" dirty="0" smtClean="0"/>
              <a:t> </a:t>
            </a:r>
            <a:r>
              <a:rPr lang="en-US" sz="4000" dirty="0" err="1" smtClean="0"/>
              <a:t>necesitas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F2501347A33341B525168FEFA8A890" ma:contentTypeVersion="0" ma:contentTypeDescription="Create a new document." ma:contentTypeScope="" ma:versionID="a4cdcb070487a6e5533fdd5cf73e257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2fd4709c1ba69856ddc91c131cfcb0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B52B5E-2D7D-4C5C-850A-15AB677466BE}"/>
</file>

<file path=customXml/itemProps2.xml><?xml version="1.0" encoding="utf-8"?>
<ds:datastoreItem xmlns:ds="http://schemas.openxmlformats.org/officeDocument/2006/customXml" ds:itemID="{ABD24A51-04B7-41BC-A778-446085E888BA}"/>
</file>

<file path=customXml/itemProps3.xml><?xml version="1.0" encoding="utf-8"?>
<ds:datastoreItem xmlns:ds="http://schemas.openxmlformats.org/officeDocument/2006/customXml" ds:itemID="{716E6167-AD67-4970-808C-94B50B97A8AC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150</TotalTime>
  <Words>193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Palabras interogativas</vt:lpstr>
      <vt:lpstr>¿Qué?</vt:lpstr>
      <vt:lpstr>¿cuál(es)?</vt:lpstr>
      <vt:lpstr>¿Cómo?</vt:lpstr>
      <vt:lpstr>¿Dónde?</vt:lpstr>
      <vt:lpstr>¿Cuándo?</vt:lpstr>
      <vt:lpstr>¿Quién?</vt:lpstr>
      <vt:lpstr>¿Quiénes?</vt:lpstr>
      <vt:lpstr>¿Cuánto (a/os/as)?</vt:lpstr>
      <vt:lpstr>¿Por Qué?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Palabras interogativas</dc:title>
  <dc:creator>Erin</dc:creator>
  <cp:lastModifiedBy>Erin</cp:lastModifiedBy>
  <cp:revision>10</cp:revision>
  <dcterms:created xsi:type="dcterms:W3CDTF">2012-09-09T22:49:19Z</dcterms:created>
  <dcterms:modified xsi:type="dcterms:W3CDTF">2012-09-10T18:43:49Z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0x010100D3F2501347A33341B525168FEFA8A890</vt:lpwstr>
  </property>
  <property fmtid="{D5CDD505-2E9C-101B-9397-08002B2CF9AE}" pid="3" name="IsMyDocuments">
    <vt:bool>true</vt:bool>
  </property>
</Properties>
</file>