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8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500B4C1-E025-4735-8DA6-9F2B7FE6CF3C}" type="datetimeFigureOut">
              <a:rPr lang="es-MX" smtClean="0"/>
              <a:t>07/11/2013</a:t>
            </a:fld>
            <a:endParaRPr lang="es-MX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F8B7905-E116-4D8F-84C5-11E7918B2EAD}" type="slidenum">
              <a:rPr lang="es-MX" smtClean="0"/>
              <a:t>‹#›</a:t>
            </a:fld>
            <a:endParaRPr lang="es-MX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B4C1-E025-4735-8DA6-9F2B7FE6CF3C}" type="datetimeFigureOut">
              <a:rPr lang="es-MX" smtClean="0"/>
              <a:t>07/11/2013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7905-E116-4D8F-84C5-11E7918B2EAD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B4C1-E025-4735-8DA6-9F2B7FE6CF3C}" type="datetimeFigureOut">
              <a:rPr lang="es-MX" smtClean="0"/>
              <a:t>07/11/2013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7905-E116-4D8F-84C5-11E7918B2EAD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B4C1-E025-4735-8DA6-9F2B7FE6CF3C}" type="datetimeFigureOut">
              <a:rPr lang="es-MX" smtClean="0"/>
              <a:t>07/11/2013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7905-E116-4D8F-84C5-11E7918B2EAD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B4C1-E025-4735-8DA6-9F2B7FE6CF3C}" type="datetimeFigureOut">
              <a:rPr lang="es-MX" smtClean="0"/>
              <a:t>07/11/2013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7905-E116-4D8F-84C5-11E7918B2EAD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B4C1-E025-4735-8DA6-9F2B7FE6CF3C}" type="datetimeFigureOut">
              <a:rPr lang="es-MX" smtClean="0"/>
              <a:t>07/11/2013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7905-E116-4D8F-84C5-11E7918B2EAD}" type="slidenum">
              <a:rPr lang="es-MX" smtClean="0"/>
              <a:t>‹#›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B4C1-E025-4735-8DA6-9F2B7FE6CF3C}" type="datetimeFigureOut">
              <a:rPr lang="es-MX" smtClean="0"/>
              <a:t>07/11/2013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7905-E116-4D8F-84C5-11E7918B2EAD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B4C1-E025-4735-8DA6-9F2B7FE6CF3C}" type="datetimeFigureOut">
              <a:rPr lang="es-MX" smtClean="0"/>
              <a:t>07/11/2013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7905-E116-4D8F-84C5-11E7918B2EAD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B4C1-E025-4735-8DA6-9F2B7FE6CF3C}" type="datetimeFigureOut">
              <a:rPr lang="es-MX" smtClean="0"/>
              <a:t>07/11/2013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7905-E116-4D8F-84C5-11E7918B2EAD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9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B4C1-E025-4735-8DA6-9F2B7FE6CF3C}" type="datetimeFigureOut">
              <a:rPr lang="es-MX" smtClean="0"/>
              <a:t>07/11/2013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7905-E116-4D8F-84C5-11E7918B2EAD}" type="slidenum">
              <a:rPr lang="es-MX" smtClean="0"/>
              <a:t>‹#›</a:t>
            </a:fld>
            <a:endParaRPr lang="es-MX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9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B4C1-E025-4735-8DA6-9F2B7FE6CF3C}" type="datetimeFigureOut">
              <a:rPr lang="es-MX" smtClean="0"/>
              <a:t>07/11/2013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B7905-E116-4D8F-84C5-11E7918B2EAD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8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500B4C1-E025-4735-8DA6-9F2B7FE6CF3C}" type="datetimeFigureOut">
              <a:rPr lang="es-MX" smtClean="0"/>
              <a:t>07/11/2013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F8B7905-E116-4D8F-84C5-11E7918B2EAD}" type="slidenum">
              <a:rPr lang="es-MX" smtClean="0"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286000"/>
            <a:ext cx="3313355" cy="1447800"/>
          </a:xfrm>
        </p:spPr>
        <p:txBody>
          <a:bodyPr>
            <a:normAutofit/>
          </a:bodyPr>
          <a:lstStyle/>
          <a:p>
            <a:r>
              <a:rPr lang="es-MX" dirty="0" smtClean="0"/>
              <a:t>¿Qué </a:t>
            </a:r>
            <a:r>
              <a:rPr lang="es-MX" dirty="0" smtClean="0"/>
              <a:t>llevaba…?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3733800"/>
            <a:ext cx="3309803" cy="1947909"/>
          </a:xfrm>
        </p:spPr>
        <p:txBody>
          <a:bodyPr>
            <a:noAutofit/>
          </a:bodyPr>
          <a:lstStyle/>
          <a:p>
            <a:pPr algn="ctr"/>
            <a:r>
              <a:rPr lang="es-MX" sz="2800" dirty="0" smtClean="0"/>
              <a:t>Describe que llevaban las personas – ¡usen los colores!</a:t>
            </a:r>
            <a:endParaRPr lang="es-MX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100510" cy="6858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¿Qué </a:t>
            </a:r>
            <a:r>
              <a:rPr lang="es-MX" dirty="0" smtClean="0"/>
              <a:t>llevaba </a:t>
            </a:r>
            <a:r>
              <a:rPr lang="es-MX" dirty="0" smtClean="0"/>
              <a:t>Kelly </a:t>
            </a:r>
            <a:r>
              <a:rPr lang="es-MX" dirty="0" err="1" smtClean="0"/>
              <a:t>Osbourne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1828800"/>
            <a:ext cx="5257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Ella </a:t>
            </a:r>
            <a:r>
              <a:rPr lang="es-MX" sz="4000" dirty="0" smtClean="0"/>
              <a:t>llevaba </a:t>
            </a:r>
            <a:r>
              <a:rPr lang="es-MX" sz="4000" dirty="0" smtClean="0"/>
              <a:t>un vestido rosado, anaranjado y amarillo, las gafas de sol amarillas, y una bolsa negra y blanca. </a:t>
            </a:r>
            <a:endParaRPr lang="es-MX" sz="4000" dirty="0"/>
          </a:p>
        </p:txBody>
      </p:sp>
      <p:pic>
        <p:nvPicPr>
          <p:cNvPr id="28674" name="Picture 2" descr="Kelly Osbour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609" r="32782"/>
          <a:stretch>
            <a:fillRect/>
          </a:stretch>
        </p:blipFill>
        <p:spPr bwMode="auto">
          <a:xfrm>
            <a:off x="838200" y="1703982"/>
            <a:ext cx="1676400" cy="4364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100510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¿Qué </a:t>
            </a:r>
            <a:r>
              <a:rPr lang="es-MX" dirty="0" smtClean="0"/>
              <a:t>llevaba </a:t>
            </a:r>
            <a:r>
              <a:rPr lang="es-MX" dirty="0" err="1" smtClean="0"/>
              <a:t>Eminem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2057400"/>
            <a:ext cx="502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Él </a:t>
            </a:r>
            <a:r>
              <a:rPr lang="es-MX" sz="3600" dirty="0" smtClean="0"/>
              <a:t>llevaba </a:t>
            </a:r>
            <a:r>
              <a:rPr lang="es-MX" sz="3600" dirty="0" smtClean="0"/>
              <a:t>una chaqueta negra, una sudadera gris, una camiseta blanca, los </a:t>
            </a:r>
            <a:r>
              <a:rPr lang="es-MX" sz="3600" dirty="0" err="1" smtClean="0"/>
              <a:t>bluejeans</a:t>
            </a:r>
            <a:r>
              <a:rPr lang="es-MX" sz="3600" dirty="0" smtClean="0"/>
              <a:t>, y una gorra gris.</a:t>
            </a:r>
            <a:endParaRPr lang="es-MX" sz="3600" dirty="0"/>
          </a:p>
        </p:txBody>
      </p:sp>
      <p:pic>
        <p:nvPicPr>
          <p:cNvPr id="27650" name="Picture 2" descr="http://www3.pictures.gi.stylebistro.com/Eminem+Tops+Hoodie+hUiMlZZT-eJ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3060700" cy="459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100510" cy="9144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¿Qué </a:t>
            </a:r>
            <a:r>
              <a:rPr lang="es-MX" dirty="0" smtClean="0"/>
              <a:t>llevaba </a:t>
            </a:r>
            <a:r>
              <a:rPr lang="es-MX" dirty="0" smtClean="0"/>
              <a:t>Jennifer </a:t>
            </a:r>
            <a:r>
              <a:rPr lang="es-MX" dirty="0" smtClean="0"/>
              <a:t>Lawrence? </a:t>
            </a:r>
            <a:endParaRPr lang="es-MX" dirty="0"/>
          </a:p>
        </p:txBody>
      </p:sp>
      <p:pic>
        <p:nvPicPr>
          <p:cNvPr id="1028" name="Picture 4" descr="http://www.atfirstblushandco.com/blog/wp-content/uploads/2013/08/JL-Royal-Blu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828800"/>
            <a:ext cx="2493870" cy="35083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54864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/>
              <a:t>Ella </a:t>
            </a:r>
            <a:r>
              <a:rPr lang="es-MX" sz="4400" dirty="0" smtClean="0"/>
              <a:t>llevaba </a:t>
            </a:r>
            <a:r>
              <a:rPr lang="es-MX" sz="4400" dirty="0" smtClean="0"/>
              <a:t>un vestido azul.</a:t>
            </a:r>
            <a:endParaRPr lang="es-MX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100510" cy="6858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¿Qué </a:t>
            </a:r>
            <a:r>
              <a:rPr lang="es-MX" dirty="0" smtClean="0"/>
              <a:t>llevaba </a:t>
            </a:r>
            <a:r>
              <a:rPr lang="es-MX" dirty="0" err="1" smtClean="0"/>
              <a:t>Jillian</a:t>
            </a:r>
            <a:r>
              <a:rPr lang="es-MX" dirty="0" smtClean="0"/>
              <a:t> </a:t>
            </a:r>
            <a:r>
              <a:rPr lang="es-MX" dirty="0" err="1" smtClean="0"/>
              <a:t>Michaels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1816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Ella </a:t>
            </a:r>
            <a:r>
              <a:rPr lang="es-MX" sz="3200" dirty="0" smtClean="0"/>
              <a:t>llevaba </a:t>
            </a:r>
            <a:r>
              <a:rPr lang="es-MX" sz="3200" dirty="0" smtClean="0"/>
              <a:t>una camiseta negra y los pantalones cortos rojos.</a:t>
            </a:r>
            <a:endParaRPr lang="es-MX" sz="3200" dirty="0"/>
          </a:p>
        </p:txBody>
      </p:sp>
      <p:pic>
        <p:nvPicPr>
          <p:cNvPr id="35846" name="Picture 6" descr="http://omgeemag.com/wp-content/uploads/2011/03/Jillian-Michael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371600"/>
            <a:ext cx="2590800" cy="3775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00510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¿Qué </a:t>
            </a:r>
            <a:r>
              <a:rPr lang="es-MX" dirty="0" smtClean="0"/>
              <a:t>llevaba </a:t>
            </a:r>
            <a:r>
              <a:rPr lang="es-MX" dirty="0" smtClean="0"/>
              <a:t>Ashley </a:t>
            </a:r>
            <a:r>
              <a:rPr lang="es-MX" dirty="0" err="1" smtClean="0"/>
              <a:t>Tisdale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1981200"/>
            <a:ext cx="449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Ella </a:t>
            </a:r>
            <a:r>
              <a:rPr lang="es-MX" sz="3600" dirty="0" smtClean="0"/>
              <a:t>llevaba </a:t>
            </a:r>
            <a:r>
              <a:rPr lang="es-MX" sz="3600" dirty="0" smtClean="0"/>
              <a:t>una camiseta blanca, una falda gris, una bolsa blanca y los zapatos negros y blancos.</a:t>
            </a:r>
            <a:endParaRPr lang="es-MX" sz="3600" dirty="0"/>
          </a:p>
        </p:txBody>
      </p:sp>
      <p:pic>
        <p:nvPicPr>
          <p:cNvPr id="34818" name="Picture 2" descr="DOUBLE-HANKY SKIRTS photo | Ashley Tisda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2476501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100510" cy="838200"/>
          </a:xfrm>
        </p:spPr>
        <p:txBody>
          <a:bodyPr>
            <a:normAutofit/>
          </a:bodyPr>
          <a:lstStyle/>
          <a:p>
            <a:r>
              <a:rPr lang="es-MX" dirty="0" smtClean="0"/>
              <a:t>¿Qué </a:t>
            </a:r>
            <a:r>
              <a:rPr lang="es-MX" dirty="0" smtClean="0"/>
              <a:t>llevaba </a:t>
            </a:r>
            <a:r>
              <a:rPr lang="es-MX" dirty="0" err="1" smtClean="0"/>
              <a:t>Rihanna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1828800"/>
            <a:ext cx="487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Ella </a:t>
            </a:r>
            <a:r>
              <a:rPr lang="es-MX" sz="4000" dirty="0" smtClean="0"/>
              <a:t>llevaba </a:t>
            </a:r>
            <a:r>
              <a:rPr lang="es-MX" sz="4000" dirty="0" smtClean="0"/>
              <a:t>una gorra </a:t>
            </a:r>
            <a:r>
              <a:rPr lang="es-MX" sz="4000" dirty="0" smtClean="0"/>
              <a:t>anaranjada</a:t>
            </a:r>
            <a:r>
              <a:rPr lang="es-MX" sz="4000" dirty="0" smtClean="0"/>
              <a:t>, las gafas de sol blancas y negras y una camisa blanca. </a:t>
            </a:r>
            <a:endParaRPr lang="es-MX" sz="4000" dirty="0"/>
          </a:p>
        </p:txBody>
      </p:sp>
      <p:pic>
        <p:nvPicPr>
          <p:cNvPr id="33794" name="Picture 2" descr="LEATHER VISORS photo | Rihann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3056334" cy="4075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100510" cy="6858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¿Qué </a:t>
            </a:r>
            <a:r>
              <a:rPr lang="es-MX" dirty="0" smtClean="0"/>
              <a:t>llevaba </a:t>
            </a:r>
            <a:r>
              <a:rPr lang="es-MX" dirty="0" err="1" smtClean="0"/>
              <a:t>Robin</a:t>
            </a:r>
            <a:r>
              <a:rPr lang="es-MX" dirty="0" smtClean="0"/>
              <a:t> </a:t>
            </a:r>
            <a:r>
              <a:rPr lang="es-MX" dirty="0" err="1" smtClean="0"/>
              <a:t>Thicke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1447800"/>
            <a:ext cx="4343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/>
              <a:t>Él </a:t>
            </a:r>
            <a:r>
              <a:rPr lang="es-MX" sz="4400" dirty="0" smtClean="0"/>
              <a:t>llevaba </a:t>
            </a:r>
            <a:r>
              <a:rPr lang="es-MX" sz="4400" dirty="0" smtClean="0"/>
              <a:t>un traje azul, una camisa negra, </a:t>
            </a:r>
            <a:r>
              <a:rPr lang="es-MX" sz="4400" dirty="0"/>
              <a:t>l</a:t>
            </a:r>
            <a:r>
              <a:rPr lang="es-MX" sz="4400" dirty="0" smtClean="0"/>
              <a:t>os zapatos negros y las gafas de sol negras.</a:t>
            </a:r>
            <a:endParaRPr lang="es-MX" sz="4400" dirty="0"/>
          </a:p>
        </p:txBody>
      </p:sp>
      <p:pic>
        <p:nvPicPr>
          <p:cNvPr id="32770" name="Picture 2" descr="http://www.bet.com/content/dam/betcom/images/2011/11/Politics/111711-sta-red-carpet-3-robin-thick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2494535" cy="4133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10051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¿Qué </a:t>
            </a:r>
            <a:r>
              <a:rPr lang="es-MX" dirty="0" smtClean="0"/>
              <a:t>llevaba </a:t>
            </a:r>
            <a:r>
              <a:rPr lang="es-MX" dirty="0" smtClean="0"/>
              <a:t>Presidente Obama? </a:t>
            </a:r>
            <a:endParaRPr lang="es-MX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2438400"/>
            <a:ext cx="396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/>
              <a:t>Él </a:t>
            </a:r>
            <a:r>
              <a:rPr lang="es-MX" sz="4400" dirty="0" smtClean="0"/>
              <a:t>llevaba </a:t>
            </a:r>
            <a:r>
              <a:rPr lang="es-MX" sz="4400" dirty="0" smtClean="0"/>
              <a:t>un traje de baño negro.</a:t>
            </a:r>
            <a:endParaRPr lang="es-MX" sz="4400" dirty="0"/>
          </a:p>
        </p:txBody>
      </p:sp>
      <p:pic>
        <p:nvPicPr>
          <p:cNvPr id="31746" name="Picture 2" descr="http://images.sodahead.com/polls/000174056/polls_obama_0704_845545_answer_1_xlar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7400"/>
            <a:ext cx="32194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100510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¿Qué </a:t>
            </a:r>
            <a:r>
              <a:rPr lang="es-MX" dirty="0" smtClean="0"/>
              <a:t>llevaba </a:t>
            </a:r>
            <a:r>
              <a:rPr lang="es-MX" dirty="0" smtClean="0"/>
              <a:t>Adam </a:t>
            </a:r>
            <a:r>
              <a:rPr lang="es-MX" dirty="0" err="1" smtClean="0"/>
              <a:t>Levine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2133600"/>
            <a:ext cx="365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Él </a:t>
            </a:r>
            <a:r>
              <a:rPr lang="es-MX" sz="3600" dirty="0" smtClean="0"/>
              <a:t>llevaba </a:t>
            </a:r>
            <a:r>
              <a:rPr lang="es-MX" sz="3600" dirty="0" smtClean="0"/>
              <a:t>un traje gris, una corbata azul, una camisa blanca y azul, y los zapatos negros.</a:t>
            </a:r>
            <a:endParaRPr lang="es-MX" sz="3600" dirty="0"/>
          </a:p>
        </p:txBody>
      </p:sp>
      <p:pic>
        <p:nvPicPr>
          <p:cNvPr id="30722" name="Picture 2" descr="http://img2.timeinc.net/instyle/images/2011/awards/021212-grammys-adam-levine-3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81902"/>
            <a:ext cx="2743200" cy="4545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100510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¿Qué </a:t>
            </a:r>
            <a:r>
              <a:rPr lang="es-MX" dirty="0" smtClean="0"/>
              <a:t>llevaba </a:t>
            </a:r>
            <a:r>
              <a:rPr lang="es-MX" dirty="0" smtClean="0"/>
              <a:t>Kelly </a:t>
            </a:r>
            <a:r>
              <a:rPr lang="es-MX" dirty="0" err="1" smtClean="0"/>
              <a:t>Rowland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1905000"/>
            <a:ext cx="419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/>
              <a:t>Ella </a:t>
            </a:r>
            <a:r>
              <a:rPr lang="es-MX" sz="4400" dirty="0" smtClean="0"/>
              <a:t>llevaba </a:t>
            </a:r>
            <a:r>
              <a:rPr lang="es-MX" sz="4400" dirty="0" smtClean="0"/>
              <a:t>un vestido gris y negro y las botas negras.</a:t>
            </a:r>
            <a:endParaRPr lang="es-MX" sz="4400" dirty="0"/>
          </a:p>
        </p:txBody>
      </p:sp>
      <p:pic>
        <p:nvPicPr>
          <p:cNvPr id="29698" name="Picture 2" descr="http://api.ning.com/files/*JoV1omPzSMo6a3ZCNEO-cfJBErmThN2LftYGzgV88G99RRILTc1jWZ4hzADJtqUZXrDnJRwsD5up49pmwgw5VuBEPUCU*aU/kellyrowlandiheartradiomusicfestivalday1veg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2895600" cy="4354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rnGree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ModernGreen</Template>
  <TotalTime>135</TotalTime>
  <Words>234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ModernGreen</vt:lpstr>
      <vt:lpstr>¿Qué llevaba…?</vt:lpstr>
      <vt:lpstr>¿Qué llevaba Jennifer Lawrence? </vt:lpstr>
      <vt:lpstr>¿Qué llevaba Jillian Michaels?</vt:lpstr>
      <vt:lpstr>¿Qué llevaba Ashley Tisdale?</vt:lpstr>
      <vt:lpstr>¿Qué llevaba Rihanna?</vt:lpstr>
      <vt:lpstr>¿Qué llevaba Robin Thicke?</vt:lpstr>
      <vt:lpstr>¿Qué llevaba Presidente Obama? </vt:lpstr>
      <vt:lpstr>¿Qué llevaba Adam Levine?</vt:lpstr>
      <vt:lpstr>¿Qué llevaba Kelly Rowland?</vt:lpstr>
      <vt:lpstr>¿Qué llevaba Kelly Osbourne?</vt:lpstr>
      <vt:lpstr>¿Qué llevaba Eminem?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lleva…?</dc:title>
  <dc:creator>Erin</dc:creator>
  <cp:lastModifiedBy>Erin Crissman</cp:lastModifiedBy>
  <cp:revision>7</cp:revision>
  <dcterms:created xsi:type="dcterms:W3CDTF">2013-09-29T19:01:04Z</dcterms:created>
  <dcterms:modified xsi:type="dcterms:W3CDTF">2013-11-07T14:08:16Z</dcterms:modified>
</cp:coreProperties>
</file>