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1" r:id="rId18"/>
    <p:sldId id="279" r:id="rId19"/>
    <p:sldId id="274" r:id="rId20"/>
    <p:sldId id="275" r:id="rId21"/>
    <p:sldId id="257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12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8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E62F789-E393-4A0D-A163-EB1E94C367CC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C86178E-5F7E-469B-82A3-A42DB2B6C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hyperlink" Target="https://www.youtube.com/watch?v=KATBgZ5oyI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Secarse</a:t>
            </a:r>
            <a:endParaRPr lang="en-US" sz="6000" dirty="0"/>
          </a:p>
        </p:txBody>
      </p:sp>
      <p:pic>
        <p:nvPicPr>
          <p:cNvPr id="6" name="Picture 5" descr="C:\Users\Erin\AppData\Local\Microsoft\Windows\Temporary Internet Files\Content.IE5\XEXT20L4\MC900355899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752600"/>
            <a:ext cx="3611880" cy="4202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Cepillarse</a:t>
            </a:r>
            <a:endParaRPr lang="en-US" sz="6000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3910013" cy="423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Ponerse</a:t>
            </a:r>
            <a:r>
              <a:rPr lang="en-US" sz="6000" dirty="0" smtClean="0"/>
              <a:t> </a:t>
            </a:r>
            <a:r>
              <a:rPr lang="en-US" sz="6000" dirty="0" err="1" smtClean="0"/>
              <a:t>las</a:t>
            </a:r>
            <a:r>
              <a:rPr lang="en-US" sz="6000" dirty="0" smtClean="0"/>
              <a:t> </a:t>
            </a:r>
            <a:r>
              <a:rPr lang="en-US" sz="6000" dirty="0" err="1" smtClean="0"/>
              <a:t>piyamas</a:t>
            </a:r>
            <a:endParaRPr lang="en-US" sz="6000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828800"/>
            <a:ext cx="3809795" cy="416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Acostarse</a:t>
            </a:r>
            <a:r>
              <a:rPr lang="en-US" sz="6000" dirty="0" smtClean="0"/>
              <a:t> (o-</a:t>
            </a:r>
            <a:r>
              <a:rPr lang="en-US" sz="6000" dirty="0" err="1" smtClean="0"/>
              <a:t>ue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pic>
        <p:nvPicPr>
          <p:cNvPr id="7" name="Content Placeholder 6" descr="C:\Users\Erin\AppData\Local\Microsoft\Windows\Temporary Internet Files\Content.IE5\QM4169Y5\MC900358879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05000"/>
            <a:ext cx="4261257" cy="361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verbo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r>
              <a:rPr lang="en-US" dirty="0" smtClean="0"/>
              <a:t>?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dirty="0" err="1" smtClean="0"/>
              <a:t>acción</a:t>
            </a:r>
            <a:r>
              <a:rPr lang="en-US" sz="3600" dirty="0" smtClean="0"/>
              <a:t> </a:t>
            </a:r>
            <a:r>
              <a:rPr lang="en-US" sz="3600" dirty="0" err="1" smtClean="0"/>
              <a:t>que</a:t>
            </a:r>
            <a:r>
              <a:rPr lang="en-US" sz="3600" dirty="0" smtClean="0"/>
              <a:t> </a:t>
            </a:r>
            <a:r>
              <a:rPr lang="en-US" sz="3600" dirty="0" err="1" smtClean="0"/>
              <a:t>haces</a:t>
            </a:r>
            <a:r>
              <a:rPr lang="en-US" sz="3600" dirty="0" smtClean="0"/>
              <a:t> a </a:t>
            </a:r>
            <a:r>
              <a:rPr lang="en-US" sz="3600" dirty="0" err="1" smtClean="0"/>
              <a:t>ti</a:t>
            </a:r>
            <a:r>
              <a:rPr lang="en-US" sz="3600" dirty="0" smtClean="0"/>
              <a:t> </a:t>
            </a:r>
            <a:r>
              <a:rPr lang="en-US" sz="3600" dirty="0" err="1" smtClean="0"/>
              <a:t>mismo</a:t>
            </a:r>
            <a:r>
              <a:rPr lang="en-US" sz="3600" dirty="0" smtClean="0"/>
              <a:t>. </a:t>
            </a:r>
          </a:p>
          <a:p>
            <a:pPr lvl="1"/>
            <a:r>
              <a:rPr lang="en-US" sz="3200" dirty="0" smtClean="0"/>
              <a:t>An action that you do to yourself. (OR someone else does to him/her self)</a:t>
            </a:r>
          </a:p>
          <a:p>
            <a:endParaRPr lang="en-US" sz="3600" dirty="0" smtClean="0"/>
          </a:p>
          <a:p>
            <a:r>
              <a:rPr lang="en-US" sz="3600" dirty="0" smtClean="0"/>
              <a:t>Ex: I brush my teeth – Me </a:t>
            </a:r>
            <a:r>
              <a:rPr lang="en-US" sz="3600" dirty="0" err="1" smtClean="0"/>
              <a:t>cepillo</a:t>
            </a:r>
            <a:r>
              <a:rPr lang="en-US" sz="3600" dirty="0" smtClean="0"/>
              <a:t> los </a:t>
            </a:r>
            <a:r>
              <a:rPr lang="en-US" sz="3600" dirty="0" err="1" smtClean="0"/>
              <a:t>dientes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I get myself up at 10.  – Me </a:t>
            </a:r>
            <a:r>
              <a:rPr lang="en-US" sz="3600" dirty="0" err="1" smtClean="0"/>
              <a:t>levanto</a:t>
            </a:r>
            <a:r>
              <a:rPr lang="en-US" sz="3600" dirty="0" smtClean="0"/>
              <a:t> a </a:t>
            </a:r>
            <a:r>
              <a:rPr lang="en-US" sz="3600" dirty="0" err="1" smtClean="0"/>
              <a:t>las</a:t>
            </a:r>
            <a:r>
              <a:rPr lang="en-US" sz="3600" dirty="0" smtClean="0"/>
              <a:t> 10. </a:t>
            </a:r>
          </a:p>
          <a:p>
            <a:r>
              <a:rPr lang="en-US" sz="3600" dirty="0" smtClean="0"/>
              <a:t>He washes his hands – Se lava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manos</a:t>
            </a:r>
            <a:r>
              <a:rPr lang="en-US" sz="36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forma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0" lvl="1" indent="-457200">
              <a:buAutoNum type="arabicPeriod"/>
            </a:pPr>
            <a:r>
              <a:rPr lang="en-US" sz="3200" dirty="0" smtClean="0"/>
              <a:t>Conjugate the infinitive (without the se) following the proper set of endings to match your subject.</a:t>
            </a:r>
          </a:p>
          <a:p>
            <a:pPr marL="1188720" lvl="2" indent="-457200">
              <a:buAutoNum type="arabicPeriod"/>
            </a:pPr>
            <a:r>
              <a:rPr lang="en-US" sz="3200" dirty="0" smtClean="0"/>
              <a:t>IE: </a:t>
            </a:r>
            <a:r>
              <a:rPr lang="en-US" sz="3200" dirty="0" err="1" smtClean="0"/>
              <a:t>Yo</a:t>
            </a:r>
            <a:r>
              <a:rPr lang="en-US" sz="3200" dirty="0" smtClean="0"/>
              <a:t>/ </a:t>
            </a:r>
            <a:r>
              <a:rPr lang="en-US" sz="3200" dirty="0" err="1" smtClean="0"/>
              <a:t>poner</a:t>
            </a:r>
            <a:r>
              <a:rPr lang="en-US" sz="3200" dirty="0" smtClean="0"/>
              <a:t>… = </a:t>
            </a:r>
            <a:r>
              <a:rPr lang="en-US" sz="3200" dirty="0" err="1" smtClean="0"/>
              <a:t>pongo</a:t>
            </a:r>
            <a:endParaRPr lang="en-US" sz="3200" dirty="0" smtClean="0"/>
          </a:p>
          <a:p>
            <a:pPr marL="822960" lvl="1" indent="-457200">
              <a:buAutoNum type="arabicPeriod"/>
            </a:pPr>
            <a:r>
              <a:rPr lang="en-US" sz="3200" dirty="0" smtClean="0"/>
              <a:t>Add the reflexive pronoun to match the subject in FRONT of the conjugated verb. </a:t>
            </a:r>
          </a:p>
          <a:p>
            <a:pPr marL="1188720" lvl="2" indent="-457200">
              <a:buNone/>
            </a:pPr>
            <a:r>
              <a:rPr lang="en-US" sz="3200" dirty="0" smtClean="0"/>
              <a:t>2. 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</a:t>
            </a:r>
            <a:r>
              <a:rPr lang="en-US" sz="3200" b="1" dirty="0" smtClean="0"/>
              <a:t> </a:t>
            </a:r>
            <a:r>
              <a:rPr lang="en-US" sz="3200" dirty="0" err="1" smtClean="0"/>
              <a:t>pongo</a:t>
            </a:r>
            <a:r>
              <a:rPr lang="en-US" sz="3200" dirty="0" smtClean="0"/>
              <a:t> la </a:t>
            </a:r>
            <a:r>
              <a:rPr lang="en-US" sz="3200" dirty="0" err="1" smtClean="0"/>
              <a:t>ropa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Cuáles</a:t>
            </a:r>
            <a:r>
              <a:rPr lang="en-US" dirty="0" smtClean="0"/>
              <a:t> son los </a:t>
            </a:r>
            <a:r>
              <a:rPr lang="en-US" dirty="0" err="1" smtClean="0"/>
              <a:t>pronombres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3200400"/>
                <a:gridCol w="914400"/>
                <a:gridCol w="3200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Me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lavo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(I wash myself)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err="1" smtClean="0"/>
                        <a:t>Nos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Nos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lavamos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(We wash ourselves)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Te</a:t>
                      </a:r>
                      <a:r>
                        <a:rPr lang="en-US" sz="2800" baseline="0" dirty="0" smtClean="0"/>
                        <a:t> lavas </a:t>
                      </a:r>
                    </a:p>
                    <a:p>
                      <a:r>
                        <a:rPr lang="en-US" sz="2800" baseline="0" dirty="0" smtClean="0"/>
                        <a:t>(You wash yourself)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Os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Os </a:t>
                      </a:r>
                      <a:r>
                        <a:rPr lang="en-US" sz="2800" dirty="0" err="1" smtClean="0"/>
                        <a:t>laváis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(You all wash yourselves)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 lava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(S/he washes his/herself)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 </a:t>
                      </a:r>
                      <a:r>
                        <a:rPr lang="en-US" sz="2800" dirty="0" err="1" smtClean="0"/>
                        <a:t>lavan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r>
                        <a:rPr lang="en-US" sz="2800" dirty="0" smtClean="0"/>
                        <a:t>(The</a:t>
                      </a:r>
                      <a:r>
                        <a:rPr lang="en-US" sz="2800" baseline="0" dirty="0" smtClean="0"/>
                        <a:t>y wash themselves/ You all wash yourselves)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Aren’t some of these verbs not reflexive?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¡</a:t>
            </a:r>
            <a:r>
              <a:rPr lang="en-US" sz="3200" dirty="0" err="1" smtClean="0"/>
              <a:t>Sí</a:t>
            </a:r>
            <a:r>
              <a:rPr lang="en-US" sz="3200" dirty="0" smtClean="0"/>
              <a:t>!</a:t>
            </a:r>
          </a:p>
          <a:p>
            <a:endParaRPr lang="en-US" sz="3200" dirty="0" smtClean="0"/>
          </a:p>
          <a:p>
            <a:r>
              <a:rPr lang="en-US" sz="3200" dirty="0" smtClean="0"/>
              <a:t>Me </a:t>
            </a:r>
            <a:r>
              <a:rPr lang="en-US" sz="3200" dirty="0" err="1" smtClean="0"/>
              <a:t>levanto</a:t>
            </a:r>
            <a:r>
              <a:rPr lang="en-US" sz="3200" dirty="0" smtClean="0"/>
              <a:t> = I get (myself) up.</a:t>
            </a:r>
          </a:p>
          <a:p>
            <a:r>
              <a:rPr lang="en-US" sz="3200" dirty="0" err="1" smtClean="0"/>
              <a:t>Levanto</a:t>
            </a:r>
            <a:r>
              <a:rPr lang="en-US" sz="3200" dirty="0" smtClean="0"/>
              <a:t> a Juan = I get Juan up – NOT reflexive because I am doing the action to someone else. </a:t>
            </a:r>
          </a:p>
          <a:p>
            <a:endParaRPr lang="en-US" sz="3200" dirty="0" smtClean="0"/>
          </a:p>
          <a:p>
            <a:r>
              <a:rPr lang="en-US" sz="3200" dirty="0" smtClean="0"/>
              <a:t>The verb is conjugated the same – you just do not need the REFLEXIVE PRONOUNS.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your </a:t>
            </a:r>
            <a:r>
              <a:rPr lang="en-US" dirty="0" err="1" smtClean="0"/>
              <a:t>verby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1026" name="Picture 2" descr="C:\Users\ecrissma\AppData\Local\Microsoft\Windows\Temporary Internet Files\Content.IE5\7ET0B6QF\MC900389928[1].wm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4741164" cy="506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49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Practica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562600"/>
          </a:xfrm>
        </p:spPr>
        <p:txBody>
          <a:bodyPr>
            <a:normAutofit/>
          </a:bodyPr>
          <a:lstStyle/>
          <a:p>
            <a:r>
              <a:rPr lang="es-MX" sz="3000" dirty="0" smtClean="0"/>
              <a:t>Mi casa es pésima por las mañanas. Mis hermanos </a:t>
            </a:r>
            <a:r>
              <a:rPr lang="es-MX" sz="3000" b="1" dirty="0" smtClean="0"/>
              <a:t>(1)</a:t>
            </a:r>
            <a:r>
              <a:rPr lang="es-MX" sz="3000" b="1" u="sng" dirty="0" smtClean="0"/>
              <a:t>					</a:t>
            </a:r>
            <a:r>
              <a:rPr lang="es-MX" sz="3000" i="1" dirty="0" smtClean="0"/>
              <a:t>(despertarse)</a:t>
            </a:r>
            <a:r>
              <a:rPr lang="es-MX" sz="3000" dirty="0" smtClean="0"/>
              <a:t> a las seis de la mañana. </a:t>
            </a:r>
          </a:p>
          <a:p>
            <a:r>
              <a:rPr lang="es-MX" sz="3000" dirty="0" smtClean="0"/>
              <a:t>Yo </a:t>
            </a:r>
            <a:r>
              <a:rPr lang="es-MX" sz="3000" b="1" dirty="0" smtClean="0"/>
              <a:t>(2)</a:t>
            </a:r>
            <a:r>
              <a:rPr lang="es-MX" sz="3000" b="1" u="sng" dirty="0" smtClean="0"/>
              <a:t>					</a:t>
            </a:r>
            <a:r>
              <a:rPr lang="es-MX" sz="3000" i="1" dirty="0" smtClean="0"/>
              <a:t>(levantarse)</a:t>
            </a:r>
            <a:r>
              <a:rPr lang="es-MX" sz="3000" dirty="0" smtClean="0"/>
              <a:t> a las seis y cuarto y </a:t>
            </a:r>
            <a:r>
              <a:rPr lang="es-MX" sz="3000" b="1" dirty="0" smtClean="0"/>
              <a:t>(3)</a:t>
            </a:r>
            <a:r>
              <a:rPr lang="es-MX" sz="3000" b="1" u="sng" dirty="0" smtClean="0"/>
              <a:t>					</a:t>
            </a:r>
            <a:r>
              <a:rPr lang="es-MX" sz="3000" b="1" dirty="0" smtClean="0"/>
              <a:t> </a:t>
            </a:r>
            <a:r>
              <a:rPr lang="es-MX" sz="3000" i="1" dirty="0" smtClean="0"/>
              <a:t>(bañarse)</a:t>
            </a:r>
            <a:r>
              <a:rPr lang="es-MX" sz="3000" dirty="0" smtClean="0"/>
              <a:t>.  </a:t>
            </a:r>
          </a:p>
          <a:p>
            <a:r>
              <a:rPr lang="es-MX" sz="3000" dirty="0" smtClean="0"/>
              <a:t>Pero mi hermana está en el baño y ella tarda mucho </a:t>
            </a:r>
            <a:r>
              <a:rPr lang="es-MX" sz="3000" i="1" dirty="0" smtClean="0"/>
              <a:t>(</a:t>
            </a:r>
            <a:r>
              <a:rPr lang="es-MX" sz="3000" i="1" dirty="0" err="1" smtClean="0"/>
              <a:t>takes</a:t>
            </a:r>
            <a:r>
              <a:rPr lang="es-MX" sz="3000" i="1" dirty="0" smtClean="0"/>
              <a:t> a </a:t>
            </a:r>
            <a:r>
              <a:rPr lang="es-MX" sz="3000" i="1" dirty="0" err="1" smtClean="0"/>
              <a:t>long</a:t>
            </a:r>
            <a:r>
              <a:rPr lang="es-MX" sz="3000" i="1" dirty="0" smtClean="0"/>
              <a:t> time) </a:t>
            </a:r>
            <a:r>
              <a:rPr lang="es-MX" sz="3000" dirty="0" smtClean="0"/>
              <a:t>cuando</a:t>
            </a:r>
            <a:r>
              <a:rPr lang="es-MX" sz="3000" b="1" dirty="0" smtClean="0"/>
              <a:t>(4)</a:t>
            </a:r>
            <a:r>
              <a:rPr lang="es-MX" sz="3000" b="1" u="sng" dirty="0" smtClean="0"/>
              <a:t>				</a:t>
            </a:r>
            <a:r>
              <a:rPr lang="es-MX" sz="3000" b="1" dirty="0" smtClean="0"/>
              <a:t> </a:t>
            </a:r>
            <a:r>
              <a:rPr lang="es-MX" sz="3000" i="1" dirty="0" smtClean="0"/>
              <a:t>(maquillarse)</a:t>
            </a:r>
            <a:r>
              <a:rPr lang="es-MX" sz="3000" dirty="0" smtClean="0"/>
              <a:t>. </a:t>
            </a:r>
          </a:p>
          <a:p>
            <a:r>
              <a:rPr lang="es-MX" sz="3000" dirty="0" smtClean="0"/>
              <a:t>Por fin, en la cocina todos nosotros </a:t>
            </a:r>
          </a:p>
          <a:p>
            <a:pPr>
              <a:buNone/>
            </a:pPr>
            <a:r>
              <a:rPr lang="es-MX" sz="3000" b="1" dirty="0" smtClean="0"/>
              <a:t>    (5) </a:t>
            </a:r>
            <a:r>
              <a:rPr lang="es-MX" sz="3000" b="1" u="sng" dirty="0" smtClean="0"/>
              <a:t>			</a:t>
            </a:r>
            <a:r>
              <a:rPr lang="es-MX" sz="3000" b="1" dirty="0" smtClean="0"/>
              <a:t> </a:t>
            </a:r>
            <a:r>
              <a:rPr lang="es-MX" sz="3000" i="1" dirty="0" smtClean="0"/>
              <a:t>(relajarse)</a:t>
            </a:r>
            <a:r>
              <a:rPr lang="es-MX" sz="3000" dirty="0" smtClean="0"/>
              <a:t> con el desayuno.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despiertan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438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levanto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895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me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baño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3962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maquilla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486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relajamos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Despertarse</a:t>
            </a:r>
            <a:r>
              <a:rPr lang="en-US" sz="6000" dirty="0" smtClean="0"/>
              <a:t> (e-</a:t>
            </a:r>
            <a:r>
              <a:rPr lang="en-US" sz="6000" dirty="0" err="1" smtClean="0"/>
              <a:t>ie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7620" t="12426" r="6814" b="6835"/>
          <a:stretch>
            <a:fillRect/>
          </a:stretch>
        </p:blipFill>
        <p:spPr bwMode="auto">
          <a:xfrm>
            <a:off x="2590800" y="1828800"/>
            <a:ext cx="4261155" cy="42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 la casa…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dirty="0" err="1" smtClean="0"/>
              <a:t>Chicas</a:t>
            </a:r>
            <a:r>
              <a:rPr lang="en-US" sz="2800" dirty="0" smtClean="0"/>
              <a:t> - ¿</a:t>
            </a:r>
            <a:r>
              <a:rPr lang="en-US" sz="2800" dirty="0" err="1" smtClean="0"/>
              <a:t>Dónde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maquillas</a:t>
            </a:r>
            <a:r>
              <a:rPr lang="en-US" sz="2800" dirty="0" smtClean="0"/>
              <a:t>?</a:t>
            </a:r>
          </a:p>
          <a:p>
            <a:pPr marL="731520" lvl="1" indent="-457200">
              <a:buAutoNum type="arabicPeriod"/>
            </a:pPr>
            <a:r>
              <a:rPr lang="en-US" sz="2800" dirty="0" err="1" smtClean="0"/>
              <a:t>Chicos</a:t>
            </a:r>
            <a:r>
              <a:rPr lang="en-US" sz="2800" dirty="0" smtClean="0"/>
              <a:t> - ¿</a:t>
            </a:r>
            <a:r>
              <a:rPr lang="en-US" sz="2800" dirty="0" err="1" smtClean="0"/>
              <a:t>Dónde</a:t>
            </a:r>
            <a:r>
              <a:rPr lang="en-US" sz="2800" dirty="0" smtClean="0"/>
              <a:t> se </a:t>
            </a:r>
            <a:r>
              <a:rPr lang="en-US" sz="2800" dirty="0" err="1" smtClean="0"/>
              <a:t>maquilla</a:t>
            </a:r>
            <a:r>
              <a:rPr lang="en-US" sz="2800" dirty="0" smtClean="0"/>
              <a:t> </a:t>
            </a:r>
            <a:r>
              <a:rPr lang="en-US" sz="2800" dirty="0" err="1" smtClean="0"/>
              <a:t>tu</a:t>
            </a:r>
            <a:r>
              <a:rPr lang="en-US" sz="2800" dirty="0" smtClean="0"/>
              <a:t> </a:t>
            </a:r>
            <a:r>
              <a:rPr lang="en-US" sz="2800" dirty="0" err="1" smtClean="0"/>
              <a:t>madre</a:t>
            </a:r>
            <a:r>
              <a:rPr lang="en-US" sz="2800" dirty="0" smtClean="0"/>
              <a:t>/</a:t>
            </a:r>
            <a:r>
              <a:rPr lang="en-US" sz="2800" dirty="0" err="1" smtClean="0"/>
              <a:t>hermana</a:t>
            </a:r>
            <a:r>
              <a:rPr lang="en-US" sz="2800" dirty="0" smtClean="0"/>
              <a:t>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Dónde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lavas los </a:t>
            </a:r>
            <a:r>
              <a:rPr lang="en-US" sz="2800" dirty="0" err="1" smtClean="0"/>
              <a:t>manos</a:t>
            </a:r>
            <a:r>
              <a:rPr lang="en-US" sz="2800" dirty="0" smtClean="0"/>
              <a:t>?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Dónde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cepillas</a:t>
            </a:r>
            <a:r>
              <a:rPr lang="en-US" sz="2800" dirty="0" smtClean="0"/>
              <a:t> los </a:t>
            </a:r>
            <a:r>
              <a:rPr lang="en-US" sz="2800" dirty="0" err="1" smtClean="0"/>
              <a:t>dientes</a:t>
            </a:r>
            <a:r>
              <a:rPr lang="en-US" sz="2800" dirty="0" smtClean="0"/>
              <a:t>?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¿</a:t>
            </a:r>
            <a:r>
              <a:rPr lang="en-US" sz="2800" dirty="0" err="1" smtClean="0"/>
              <a:t>Dónde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vistes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Practicamos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ES" sz="3500" i="1" dirty="0" smtClean="0"/>
              <a:t>Contesta </a:t>
            </a:r>
            <a:r>
              <a:rPr lang="es-ES" sz="3500" i="1" dirty="0"/>
              <a:t>a las preguntas con tu </a:t>
            </a:r>
            <a:r>
              <a:rPr lang="es-ES" sz="3500" i="1" dirty="0" err="1" smtClean="0"/>
              <a:t>compañer</a:t>
            </a:r>
            <a:r>
              <a:rPr lang="es-ES" sz="2600" i="1" dirty="0" err="1" smtClean="0"/>
              <a:t>@</a:t>
            </a:r>
            <a:endParaRPr lang="en-US" sz="3500" dirty="0"/>
          </a:p>
          <a:p>
            <a:pPr marL="514350" lvl="0" indent="-514350">
              <a:buAutoNum type="arabicPeriod"/>
            </a:pPr>
            <a:r>
              <a:rPr lang="es-ES" sz="3500" dirty="0" smtClean="0"/>
              <a:t>¿A </a:t>
            </a:r>
            <a:r>
              <a:rPr lang="es-ES" sz="3500" dirty="0"/>
              <a:t>qué hora te despiertas? 							(</a:t>
            </a:r>
            <a:r>
              <a:rPr lang="es-ES" sz="3500" dirty="0" err="1"/>
              <a:t>eg</a:t>
            </a:r>
            <a:r>
              <a:rPr lang="es-ES" sz="3500" dirty="0"/>
              <a:t>. Me despierto a</a:t>
            </a:r>
            <a:r>
              <a:rPr lang="es-ES" sz="3500" dirty="0" smtClean="0"/>
              <a:t>…..)</a:t>
            </a:r>
          </a:p>
          <a:p>
            <a:pPr marL="514350" lvl="0" indent="-514350">
              <a:buFont typeface="+mj-lt"/>
              <a:buAutoNum type="arabicPeriod"/>
            </a:pPr>
            <a:r>
              <a:rPr lang="es-ES" sz="3500" dirty="0" smtClean="0"/>
              <a:t>¿A </a:t>
            </a:r>
            <a:r>
              <a:rPr lang="es-ES" sz="3500" dirty="0"/>
              <a:t>qué hora te levantas?							</a:t>
            </a:r>
            <a:endParaRPr lang="en-US" sz="3500" dirty="0"/>
          </a:p>
          <a:p>
            <a:pPr marL="514350" lvl="0" indent="-514350">
              <a:buFont typeface="+mj-lt"/>
              <a:buAutoNum type="arabicPeriod"/>
            </a:pPr>
            <a:r>
              <a:rPr lang="es-ES" sz="3500" dirty="0" smtClean="0"/>
              <a:t>¿A </a:t>
            </a:r>
            <a:r>
              <a:rPr lang="es-ES" sz="3500" dirty="0"/>
              <a:t>qué hora te </a:t>
            </a:r>
            <a:r>
              <a:rPr lang="es-ES" sz="3500" dirty="0" smtClean="0"/>
              <a:t>bañas?</a:t>
            </a:r>
            <a:endParaRPr lang="en-US" sz="3500" dirty="0"/>
          </a:p>
          <a:p>
            <a:pPr marL="514350" lvl="0" indent="-514350">
              <a:buFont typeface="+mj-lt"/>
              <a:buAutoNum type="arabicPeriod"/>
            </a:pPr>
            <a:r>
              <a:rPr lang="es-ES" sz="3500" dirty="0" smtClean="0"/>
              <a:t>¿A </a:t>
            </a:r>
            <a:r>
              <a:rPr lang="es-ES" sz="3500" dirty="0"/>
              <a:t>qué hora te </a:t>
            </a:r>
            <a:r>
              <a:rPr lang="es-ES" sz="3500" dirty="0" smtClean="0"/>
              <a:t>cepillas los </a:t>
            </a:r>
            <a:r>
              <a:rPr lang="es-ES" sz="3500" dirty="0"/>
              <a:t>dientes?</a:t>
            </a:r>
            <a:endParaRPr lang="en-US" sz="3500" dirty="0"/>
          </a:p>
          <a:p>
            <a:pPr marL="514350" lvl="0" indent="-514350">
              <a:buFont typeface="+mj-lt"/>
              <a:buAutoNum type="arabicPeriod"/>
            </a:pPr>
            <a:r>
              <a:rPr lang="es-ES" sz="3500" dirty="0"/>
              <a:t>¿A qué hora te relajas?</a:t>
            </a:r>
            <a:endParaRPr lang="en-US" sz="3500" dirty="0"/>
          </a:p>
          <a:p>
            <a:pPr marL="514350" lvl="0" indent="-514350">
              <a:buFont typeface="+mj-lt"/>
              <a:buAutoNum type="arabicPeriod"/>
            </a:pPr>
            <a:r>
              <a:rPr lang="es-ES" sz="3500" dirty="0"/>
              <a:t>¿A qué hora te acuestas?</a:t>
            </a:r>
            <a:endParaRPr lang="en-US" sz="35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vas a hacer primero? </a:t>
            </a:r>
            <a:br>
              <a:rPr lang="es-E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324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800" dirty="0" smtClean="0"/>
              <a:t>¿En qué orden vas a hacer las siguientes cosas? (Escribe en tu papel…)</a:t>
            </a:r>
          </a:p>
          <a:p>
            <a:pPr>
              <a:buNone/>
            </a:pPr>
            <a:r>
              <a:rPr lang="es-ES" sz="2800" dirty="0" smtClean="0"/>
              <a:t>**1ª- conjugar, 2º - </a:t>
            </a:r>
            <a:r>
              <a:rPr lang="es-ES" sz="2800" dirty="0" err="1" smtClean="0"/>
              <a:t>ir+a+infinitivo</a:t>
            </a:r>
            <a:endParaRPr lang="es-ES" sz="2800" dirty="0" smtClean="0"/>
          </a:p>
          <a:p>
            <a:r>
              <a:rPr lang="es-ES" sz="2800" b="1" dirty="0" smtClean="0"/>
              <a:t>MODELO - </a:t>
            </a:r>
            <a:r>
              <a:rPr lang="es-ES" sz="2800" dirty="0" smtClean="0"/>
              <a:t> Yo—vestirse/bañarse</a:t>
            </a:r>
          </a:p>
          <a:p>
            <a:pPr>
              <a:buNone/>
            </a:pPr>
            <a:r>
              <a:rPr lang="es-ES" sz="2800" b="1" dirty="0" smtClean="0"/>
              <a:t>		Primero me baño y luego voy a vestirme.</a:t>
            </a:r>
            <a:endParaRPr lang="es-ES" sz="2800" dirty="0" smtClean="0"/>
          </a:p>
          <a:p>
            <a:r>
              <a:rPr lang="es-ES" sz="2800" b="1" dirty="0" smtClean="0"/>
              <a:t>1.</a:t>
            </a:r>
            <a:r>
              <a:rPr lang="es-ES" sz="2800" dirty="0" smtClean="0"/>
              <a:t> </a:t>
            </a:r>
            <a:r>
              <a:rPr lang="es-ES" sz="2800" b="1" dirty="0" smtClean="0"/>
              <a:t>Tú</a:t>
            </a:r>
            <a:r>
              <a:rPr lang="es-ES" sz="2800" dirty="0" smtClean="0"/>
              <a:t>--bañarse/levantarse</a:t>
            </a:r>
          </a:p>
          <a:p>
            <a:r>
              <a:rPr lang="es-ES" sz="2800" b="1" dirty="0" smtClean="0"/>
              <a:t>2.Mis hermanas--</a:t>
            </a:r>
            <a:r>
              <a:rPr lang="es-ES" sz="2800" dirty="0" smtClean="0"/>
              <a:t>secarse el pelo/bañarse</a:t>
            </a:r>
          </a:p>
          <a:p>
            <a:r>
              <a:rPr lang="es-ES" sz="2800" b="1" dirty="0" smtClean="0"/>
              <a:t>3.Mi amiga y yo--</a:t>
            </a:r>
            <a:r>
              <a:rPr lang="es-ES" sz="2800" dirty="0" smtClean="0"/>
              <a:t>lavarse la cara/maquillarse</a:t>
            </a:r>
          </a:p>
          <a:p>
            <a:r>
              <a:rPr lang="es-ES" sz="2800" b="1" dirty="0" smtClean="0"/>
              <a:t>4.Yo--</a:t>
            </a:r>
            <a:r>
              <a:rPr lang="es-ES" sz="2800" dirty="0" smtClean="0"/>
              <a:t>lavarse el pelo/peinarse</a:t>
            </a:r>
          </a:p>
          <a:p>
            <a:r>
              <a:rPr lang="es-ES" sz="2800" b="1" dirty="0" smtClean="0"/>
              <a:t>5.Rosalina--</a:t>
            </a:r>
            <a:r>
              <a:rPr lang="es-ES" sz="2800" dirty="0" smtClean="0"/>
              <a:t>ponerse la ropa/bañarse</a:t>
            </a:r>
          </a:p>
          <a:p>
            <a:r>
              <a:rPr lang="es-ES" sz="2800" b="1" dirty="0" smtClean="0"/>
              <a:t>6.Juan y Marcos--</a:t>
            </a:r>
            <a:r>
              <a:rPr lang="es-ES" sz="2800" dirty="0" smtClean="0"/>
              <a:t>acostarse/ponerse el piyama</a:t>
            </a:r>
          </a:p>
          <a:p>
            <a:r>
              <a:rPr lang="es-ES" sz="2800" b="1" dirty="0" smtClean="0"/>
              <a:t>7.Yo--</a:t>
            </a:r>
            <a:r>
              <a:rPr lang="es-ES" sz="2800" dirty="0" smtClean="0"/>
              <a:t>quitarse la ropa/ponerse el piyama</a:t>
            </a:r>
          </a:p>
          <a:p>
            <a:r>
              <a:rPr lang="es-ES" sz="2800" b="1" dirty="0" smtClean="0"/>
              <a:t>8.Tú--</a:t>
            </a:r>
            <a:r>
              <a:rPr lang="es-ES" sz="2800" dirty="0" smtClean="0"/>
              <a:t>vestirse/irse para el colegio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Respuestas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3200" b="1" dirty="0" smtClean="0"/>
              <a:t>1.</a:t>
            </a:r>
            <a:r>
              <a:rPr lang="es-ES" sz="3200" dirty="0" smtClean="0"/>
              <a:t> </a:t>
            </a:r>
            <a:r>
              <a:rPr lang="es-ES" sz="3200" b="1" dirty="0" smtClean="0"/>
              <a:t>Tú</a:t>
            </a:r>
            <a:r>
              <a:rPr lang="es-ES" sz="3200" dirty="0" smtClean="0"/>
              <a:t>--bañarse/levantarse</a:t>
            </a:r>
          </a:p>
          <a:p>
            <a:pPr lvl="1"/>
            <a:r>
              <a:rPr lang="es-ES" sz="2800" dirty="0" smtClean="0"/>
              <a:t>Primero, te levantas y después vas a bañarse.</a:t>
            </a:r>
          </a:p>
          <a:p>
            <a:r>
              <a:rPr lang="es-ES" sz="3200" b="1" dirty="0" smtClean="0"/>
              <a:t>2.Mis hermanas--</a:t>
            </a:r>
            <a:r>
              <a:rPr lang="es-ES" sz="3200" dirty="0" smtClean="0"/>
              <a:t>secarse el pelo/bañarse</a:t>
            </a:r>
          </a:p>
          <a:p>
            <a:pPr lvl="1"/>
            <a:r>
              <a:rPr lang="es-ES" sz="2800" dirty="0" smtClean="0"/>
              <a:t>Primero, se bañan y luego vas a secarse el pelo.</a:t>
            </a:r>
          </a:p>
          <a:p>
            <a:r>
              <a:rPr lang="es-ES" sz="3200" b="1" dirty="0" smtClean="0"/>
              <a:t>3.Mi amiga y yo--</a:t>
            </a:r>
            <a:r>
              <a:rPr lang="es-ES" sz="3200" dirty="0" smtClean="0"/>
              <a:t>lavarse la cara/maquillarse</a:t>
            </a:r>
          </a:p>
          <a:p>
            <a:pPr lvl="1"/>
            <a:r>
              <a:rPr lang="es-ES" sz="2800" dirty="0" smtClean="0"/>
              <a:t>Primero nos lavamos la cara y entonces vamos a maquillarnos.</a:t>
            </a:r>
          </a:p>
          <a:p>
            <a:r>
              <a:rPr lang="es-ES" sz="3200" b="1" dirty="0" smtClean="0"/>
              <a:t>4.Yo--</a:t>
            </a:r>
            <a:r>
              <a:rPr lang="es-ES" sz="3200" dirty="0" smtClean="0"/>
              <a:t>lavarse el pelo/peinarse</a:t>
            </a:r>
          </a:p>
          <a:p>
            <a:pPr lvl="1"/>
            <a:r>
              <a:rPr lang="es-ES" sz="2800" dirty="0" smtClean="0"/>
              <a:t>Primero  me lavo el pelo y después voy a peinarme.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Respuestas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sz="3000" b="1" dirty="0" smtClean="0"/>
              <a:t>5.Rosalina--</a:t>
            </a:r>
            <a:r>
              <a:rPr lang="es-ES" sz="3000" dirty="0" smtClean="0"/>
              <a:t>ponerse la ropa/bañarse</a:t>
            </a:r>
          </a:p>
          <a:p>
            <a:pPr lvl="1"/>
            <a:r>
              <a:rPr lang="es-ES" sz="2600" dirty="0" smtClean="0"/>
              <a:t>Primero se baña y luego va a ponerse la ropa.</a:t>
            </a:r>
          </a:p>
          <a:p>
            <a:r>
              <a:rPr lang="es-ES" sz="3000" b="1" dirty="0" smtClean="0"/>
              <a:t>6.Yo-</a:t>
            </a:r>
            <a:r>
              <a:rPr lang="es-ES" sz="3000" dirty="0" smtClean="0"/>
              <a:t>acostarse/ponerse el piyama</a:t>
            </a:r>
          </a:p>
          <a:p>
            <a:pPr lvl="1"/>
            <a:r>
              <a:rPr lang="es-ES" sz="2600" dirty="0" smtClean="0"/>
              <a:t>Primero me pongo el piyama y después voy a acostarme.</a:t>
            </a:r>
          </a:p>
          <a:p>
            <a:r>
              <a:rPr lang="es-ES" sz="3000" b="1" dirty="0" smtClean="0"/>
              <a:t>7.Juan y Marcos--</a:t>
            </a:r>
            <a:r>
              <a:rPr lang="es-ES" sz="3000" dirty="0" smtClean="0"/>
              <a:t>quitarse la ropa/ponerse el piyama</a:t>
            </a:r>
          </a:p>
          <a:p>
            <a:pPr lvl="1"/>
            <a:r>
              <a:rPr lang="es-ES" sz="2600" dirty="0" smtClean="0"/>
              <a:t>Primero se quitan la ropa y entonces van a ponerse el piyama.</a:t>
            </a:r>
          </a:p>
          <a:p>
            <a:r>
              <a:rPr lang="es-ES" sz="3000" b="1" dirty="0" smtClean="0"/>
              <a:t>8.Tú--</a:t>
            </a:r>
            <a:r>
              <a:rPr lang="es-ES" sz="3000" dirty="0" smtClean="0"/>
              <a:t>vestirse/irse para el colegio</a:t>
            </a:r>
          </a:p>
          <a:p>
            <a:pPr lvl="1"/>
            <a:r>
              <a:rPr lang="es-ES" sz="2600" dirty="0" smtClean="0"/>
              <a:t>Primero te vistes y después voy a irme para el colegio.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Levantarse</a:t>
            </a:r>
            <a:endParaRPr lang="en-US" sz="6000" dirty="0"/>
          </a:p>
        </p:txBody>
      </p:sp>
      <p:pic>
        <p:nvPicPr>
          <p:cNvPr id="6" name="Content Placeholder 5" descr="http://clear.msu.edu/dennie/clipart/getup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17" y="1600200"/>
            <a:ext cx="611616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Vestirse</a:t>
            </a:r>
            <a:r>
              <a:rPr lang="en-US" sz="6000" dirty="0" smtClean="0"/>
              <a:t> (e-</a:t>
            </a:r>
            <a:r>
              <a:rPr lang="en-US" sz="6000" dirty="0" err="1" smtClean="0"/>
              <a:t>i</a:t>
            </a:r>
            <a:r>
              <a:rPr lang="en-US" sz="6000" dirty="0" smtClean="0"/>
              <a:t>)</a:t>
            </a:r>
            <a:endParaRPr lang="en-US" sz="6000" dirty="0"/>
          </a:p>
        </p:txBody>
      </p:sp>
      <p:pic>
        <p:nvPicPr>
          <p:cNvPr id="6" name="Content Placeholder 5" descr="https://encrypted-tbn2.google.com/images?q=tbn:ANd9GcQ8ekg_vmMXuRKb6E6OQoFRVS8oa15La6FRVFdH4EvxDD4Ff4SwNw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00200"/>
            <a:ext cx="3690938" cy="483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Peinarse</a:t>
            </a:r>
            <a:endParaRPr lang="en-US" sz="6000" dirty="0"/>
          </a:p>
        </p:txBody>
      </p:sp>
      <p:pic>
        <p:nvPicPr>
          <p:cNvPr id="6" name="Content Placeholder 5" descr="https://encrypted-tbn1.google.com/images?q=tbn:ANd9GcRmPnu9D3T8TxvLUS5T9NVIqn5nDzWWGSRWKIOlSUB6nKuIfLp2Kw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05000"/>
            <a:ext cx="4405313" cy="3922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Maquillarse</a:t>
            </a:r>
            <a:endParaRPr lang="en-US" sz="6000" dirty="0"/>
          </a:p>
        </p:txBody>
      </p:sp>
      <p:pic>
        <p:nvPicPr>
          <p:cNvPr id="6" name="Content Placeholder 5" descr="C:\Users\Erin\AppData\Local\Microsoft\Windows\Temporary Internet Files\Content.IE5\80UA0X4S\MC900089668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28800"/>
            <a:ext cx="3719441" cy="440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Afeitarse</a:t>
            </a:r>
            <a:endParaRPr lang="en-US" sz="6000" dirty="0"/>
          </a:p>
        </p:txBody>
      </p:sp>
      <p:pic>
        <p:nvPicPr>
          <p:cNvPr id="6" name="Content Placeholder 5" descr="http://t2.gstatic.com/images?q=tbn:WD0mQ7-8gU1BjM:http://4.bp.blogspot.com/_nTp4UDzEwcU/SJRlTp2XOnI/AAAAAAAAAJo/ZH6uSSS81Og/s200/Man%2BShaving%2Bclipar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3144283" cy="317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Quitarse</a:t>
            </a:r>
            <a:endParaRPr lang="en-US" sz="6000" dirty="0"/>
          </a:p>
        </p:txBody>
      </p:sp>
      <p:pic>
        <p:nvPicPr>
          <p:cNvPr id="7" name="Content Placeholder 6" descr="Royalty Free Vector Clip Art Illustration Of A Cartoon Boy Holding Out A Smelly Shoe by Ron Leishman"/>
          <p:cNvPicPr>
            <a:picLocks noGrp="1"/>
          </p:cNvPicPr>
          <p:nvPr>
            <p:ph idx="1"/>
          </p:nvPr>
        </p:nvPicPr>
        <p:blipFill>
          <a:blip r:embed="rId2" cstate="print"/>
          <a:srcRect b="11822"/>
          <a:stretch>
            <a:fillRect/>
          </a:stretch>
        </p:blipFill>
        <p:spPr bwMode="auto">
          <a:xfrm>
            <a:off x="2514600" y="1905000"/>
            <a:ext cx="4501334" cy="3836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/>
              <a:t>Bañarse</a:t>
            </a:r>
            <a:endParaRPr lang="en-US" sz="6000" dirty="0"/>
          </a:p>
        </p:txBody>
      </p:sp>
      <p:pic>
        <p:nvPicPr>
          <p:cNvPr id="6" name="Content Placeholder 5" descr="C:\Users\Erin\AppData\Local\Microsoft\Windows\Temporary Internet Files\Content.IE5\XEXT20L4\MC900232153[1].wm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05000"/>
            <a:ext cx="4070287" cy="400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lue lines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ustom 1">
      <a:majorFont>
        <a:latin typeface="Maiandra GD"/>
        <a:ea typeface=""/>
        <a:cs typeface=""/>
      </a:majorFont>
      <a:minorFont>
        <a:latin typeface="Maiandra GD"/>
        <a:ea typeface=""/>
        <a:cs typeface="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2501347A33341B525168FEFA8A890" ma:contentTypeVersion="0" ma:contentTypeDescription="Create a new document." ma:contentTypeScope="" ma:versionID="a4cdcb070487a6e5533fdd5cf73e257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2fd4709c1ba69856ddc91c131cfcb0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89FEE9-31E6-48CF-B8A7-E3DA842629F3}"/>
</file>

<file path=customXml/itemProps2.xml><?xml version="1.0" encoding="utf-8"?>
<ds:datastoreItem xmlns:ds="http://schemas.openxmlformats.org/officeDocument/2006/customXml" ds:itemID="{656FD297-ACD5-40EC-A7B3-0C4F17FEF4DA}"/>
</file>

<file path=customXml/itemProps3.xml><?xml version="1.0" encoding="utf-8"?>
<ds:datastoreItem xmlns:ds="http://schemas.openxmlformats.org/officeDocument/2006/customXml" ds:itemID="{2CCBBDC5-EBA1-4135-A463-0BC449424E77}"/>
</file>

<file path=docProps/app.xml><?xml version="1.0" encoding="utf-8"?>
<Properties xmlns="http://schemas.openxmlformats.org/officeDocument/2006/extended-properties" xmlns:vt="http://schemas.openxmlformats.org/officeDocument/2006/docPropsVTypes">
  <Template>Blue lines</Template>
  <TotalTime>877</TotalTime>
  <Words>466</Words>
  <Application>Microsoft Office PowerPoint</Application>
  <PresentationFormat>On-screen Show (4:3)</PresentationFormat>
  <Paragraphs>108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Blue lines</vt:lpstr>
      <vt:lpstr>Los verbos reflexivos: </vt:lpstr>
      <vt:lpstr>Despertarse (e-ie)</vt:lpstr>
      <vt:lpstr>Levantarse</vt:lpstr>
      <vt:lpstr>Vestirse (e-i)</vt:lpstr>
      <vt:lpstr>Peinarse</vt:lpstr>
      <vt:lpstr>Maquillarse</vt:lpstr>
      <vt:lpstr>Afeitarse</vt:lpstr>
      <vt:lpstr>Quitarse</vt:lpstr>
      <vt:lpstr>Bañarse</vt:lpstr>
      <vt:lpstr>Secarse</vt:lpstr>
      <vt:lpstr>Cepillarse</vt:lpstr>
      <vt:lpstr>Ponerse las piyamas</vt:lpstr>
      <vt:lpstr>Acostarse (o-ue)</vt:lpstr>
      <vt:lpstr>¿Qué es un verbo reflexivo?  </vt:lpstr>
      <vt:lpstr>¿Cómo se forma los verbos reflexivos? </vt:lpstr>
      <vt:lpstr>¿Cuáles son los pronombres reflexivos?</vt:lpstr>
      <vt:lpstr>Aren’t some of these verbs not reflexive?</vt:lpstr>
      <vt:lpstr>Reflex your verby….</vt:lpstr>
      <vt:lpstr>¡Practica!</vt:lpstr>
      <vt:lpstr>En la casa…</vt:lpstr>
      <vt:lpstr>Practicamos: </vt:lpstr>
      <vt:lpstr>¿Qué vas a hacer primero?  </vt:lpstr>
      <vt:lpstr>Respuestas…</vt:lpstr>
      <vt:lpstr>Respuestas…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reflexivos:</dc:title>
  <dc:creator>Erin</dc:creator>
  <cp:lastModifiedBy>Erin Crissman</cp:lastModifiedBy>
  <cp:revision>70</cp:revision>
  <dcterms:created xsi:type="dcterms:W3CDTF">2012-09-18T12:14:51Z</dcterms:created>
  <dcterms:modified xsi:type="dcterms:W3CDTF">2013-09-18T13:21:48Z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0x010100D3F2501347A33341B525168FEFA8A890</vt:lpwstr>
  </property>
  <property fmtid="{D5CDD505-2E9C-101B-9397-08002B2CF9AE}" pid="3" name="IsMyDocuments">
    <vt:bool>true</vt:bool>
  </property>
</Properties>
</file>