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3" r:id="rId5"/>
    <p:sldId id="262" r:id="rId6"/>
    <p:sldId id="258" r:id="rId7"/>
    <p:sldId id="261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0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18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3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20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996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50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033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596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761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276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52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559B5-6443-4E9B-ADA6-DD8656C83BEA}" type="datetimeFigureOut">
              <a:rPr lang="es-MX" smtClean="0"/>
              <a:t>21/09/2014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3F71-8634-4C33-B36C-DE9970B18C6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49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cnnexpansion.com/media/2013/04/05/despertad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0" y="76200"/>
            <a:ext cx="9011122" cy="540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375380"/>
            <a:ext cx="5791200" cy="1470025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- 6:15 a.m.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420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5375380"/>
            <a:ext cx="6096000" cy="1470025"/>
          </a:xfrm>
        </p:spPr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niño</a:t>
            </a:r>
            <a:r>
              <a:rPr lang="en-US" dirty="0" smtClean="0"/>
              <a:t> - 9:50 p.m. </a:t>
            </a:r>
            <a:endParaRPr lang="es-MX" dirty="0"/>
          </a:p>
        </p:txBody>
      </p:sp>
      <p:sp>
        <p:nvSpPr>
          <p:cNvPr id="3" name="AutoShape 2" descr="data:image/jpeg;base64,/9j/4AAQSkZJRgABAQAAAQABAAD/2wCEAAkGBhISERUUEhISFBQVFBUUFBQUFA8VDxQUFBQVFBQUFBUXHCYeFxkjGRQUHy8gIycpLCwsFR4xNTAqNSYrLCkBCQoKDgwOGg8PGi8kHCUsLCwsLCwsLCwpLCksLCwsKSksLCwpLCwsLCwpLCwsLCkpKSksLCwsLCwsLCwsLCwsKf/AABEIAKsBJgMBIgACEQEDEQH/xAAcAAACAgMBAQAAAAAAAAAAAAAFBgMEAQIHAAj/xABAEAABAwIEAwYEAwYFAwUAAAABAAIRAwQFEiExBkFREyJhcYGRBzKhsUJSwRQjktHh8BVTYnLxc4KiFhckM0P/xAAaAQACAwEBAAAAAAAAAAAAAAACAwABBAUG/8QAKhEAAgICAgEEAQQCAwAAAAAAAAECEQMhBBIxEyJBUQUUcYGRYaEyM1L/2gAMAwEAAhEDEQA/AKjKYNBrfD7F380x8BPj0Lh7QUrOr5WgdAfuiXC2I5Q4dc31yhc6GT3Ox50OxvS956SpOIHfuHeSF4S/YD1V7iDWllHPfyCdGVqyhUsmGJ8UXoklpCrWoEfZELWnKetgN0c74i4azVi6PmVOjwgDyT7i1HvLW3ooHHYSm6E5nA7eimbwI3ondlNTNYrUUV3YijgNnRSDgRnRPGRZbTV9UV3YkDgNnRYPAzOifBSWf2ZTqid2IjOBWdFBe8LUaQl0DkOpPQDmmXiHiSnad2A58TEwBO085XM8V4hq16md7o5BrdGtHQJUmlpDoJvb8DDSwSmfwadYBjx0khbuwm3BDS5usbjTXbXYJOOJVQ6RUIO8gmR5LX9sDnAlxc6ZJgxPUjZCHQ8N4TpmQI0Mclq/gidgly4xwta0UpzH5nQ3U9c06+3qi2H8aV6YBOVwAkhwH30Vp/aKcX8MceE+Few1jdOrG6JNwHj1tXuuokHYljmuHXUbhOVvVD2hw2OyfBp+DPKLXkkDFmFsswmAFS6MBD3XB2RepTlU6ttqhkmy0yhlLgoLTDSHyjlK3gKZtEK43EZHI4qkVGaKYtWxo6rYhEwW7K7lE8Kd7VHCBlIgLVo5qsFq0LEthFC4YqQYZKNOoytP2RLlGw1KgW6mV5FhbLKH02X2OS4w3KqWEXJz6IjxE8QqeANAMlZepDo2B3QaBO6NXtTNRe//AEwEtYUc5A9/5JqxGnFu7/atGPwALuHCWozh7dEIwn5Ecwxq2ICRSxK1kqClbo5dW8qNtqo0AmUmUFKKCtijCkbSV0Syo23UotlaFNbBquiFZtuhnFGNNs7d1TQvPdptPN529BufJHYXJvipiJfdMpDamwfxvMn2EIJukHjj2YpYlemq95Ly93zPedCT0A5DdDCYAM6nfy/v7KWqwAOj8RifAbrSu0ANB8z1gcvsFmSNbZWZMS7c/bkApoA39v6Lfs8z2z4EgcvAL1dveP8AYA6K2UjNG4ggge4CmN4XuEiOfTX8ziefiVCysIEiG8vzOPU/f2UVakQ0v5TA89z7Kgg/TuH5mim0Uw3XM0uzSdi525cd4GyceFONy2oadao86xLgCOYmNxtt/ZROHqrhLtz8tP8A3uMSPLVWruxcLhoG5002PLT1H0VX1ei+qktnfKFYOAIgg8xqFMlLg3EnGmGO3AHkRH0P9+bWCtcZdlZinHq6MlQEaqxChaNUQJLlWFuXALWQoQwtCFtK2hQhCWqNzFZyr2RVRZVDFt2anNNea1VRLIRRW4pKcNWcqlEKxpLysZV5SiHz7f3BcYV/A7QucIQunTLjKbeHqQbqVzn9DR14ew5rGglF8SIfSc0flKV7Q1qzgGaN5nwTMaApUjOphaYa0CLGDiGx009kw4QPul7DqgJdH5imHBv1WiIEgpUYo8isPUUIxZHkXsqkhYIULNQswsFYL1CzJXD/AIhl3+I1GnrI9RM+0LtodOy4dx9UJvqp8XCOkEgD+EBKyeBuLyAm1Q6pB2aNF6hbh0vcdJOngP5lUmgySPzfQ6hXDVgFo5/Sd0lo0JkABnNtJ0A6A6/35KapDyQ7QCAB1J/RaCpJMeQ8gIEDpqp7LBqlacjSTmAB/CANySo6RaTfgj7GToJA0nl5qG9qGAPZMFXh6u0QAD1IO/vss4Rw+0PDq72zOjeXqR+iz+ols0vG2qQPwWm8EGCANvPlHjzTtRtA9oc9urANRoZIPd+yPYfh9B7QB9BEI03C6NNmugGvjP6oblLZPbFULuE4gKdQR+IgCOs6f34p/pU4Gv8AfglLhzhGKva1NWteXUhLgZDu6SP0KcluwJqOzn52nLRo5UbrEGs3Ku1zASHjNw59YNnTmjnNQVszt0HrfEHVXabI1QYY1VLBrZrWCEUARIs1yrwC3WHKyzwCzCw0rZQhiF7KsuMBDnYq3PlnXooQIBZWGmQvSoQ8VhZWFRDh+GUGkDzRZlUNJS7Y3ECOaK4dZuLwXHnsufFUNZ0vAHSwQIEK/jLP3LvIrGFhoaAOgU2Mj9y7yK1JaKEHhp8iNzJ+6csJpx7pT+H7QajweR/VOGI3TaTm67mEeKLsrK0UMbundoQHEBsCAfCT91UZfP8AzH3K2v6mZ7j4/wBFQa9c7LJ93s3Y4rqtBFuIP/OfdbDEX/mKHSshyHvL7L6R+i+cRqfm+y0fiT+v2VLMsEqepP7ZPTj9F0YrUA0cR7LjXGF6519VkEmR/wBwyiCuqVBIj/lc/wCN8EcyKodI2+WHDprzTMeR9vcypQVaFk08s+p8hPNSOs6ghz2kNIkdT6cltgloK1em2oSWAuc4fmyNc4D3ATFWZnc8QTBl0nSRoAB0GgTZ5OromPF3jYv2FmXvDOZMnoOv9+C6VYWLaVNrG7Af8lKdjYdm+k783dPnAKdqJkJM59mNhDqilfXTWDXXw5lB8Wxm4Y1oZTpBrmk95rnu05aaTGvkjtxbc4U1KkwNnIJ5FKi0nse4tpUD+GsYdIztA6xt5hMXE1/XHZC3LWh2rnlrXkaS0AO0EkbwUEs7HUnYT9egTJhDMwLXtDsuonorxv8AoDKldh6xrv7JmYS7KC46CSdyAsnEBMFZdc5Wju8vIKlUd2ozNGrZ06jmF1U6So5DVtk97ed0wle24dr1qhq5Tk5RzhHm1muIDQ4zzjQHxTTbPbkEQAABHRA1HIBODXkB2NItaArLq4Cxc1gXGNpQ+6qaJxR65xgN5qBuOgoXVZm1WGAaoJNoOKsM2mMte8MG5R24c1jJJhJGGOArtPijvE9dxDQD+H9VcZe22SUd0jNXGmRBOqT61243uYTliB5qXELKsRmbmgbodXqkCdZ89UiWWRVDvTxeAJ0VujijDzC5XVxwA95x91PZ8VtaddQh/UK9lHU/8RZ1XlzwcSsdqF5F+oiGkKVnh5zeSPWlq9zmtBiSPuqeEO70HmmjDac1WxvIWaDtjXEdcMwzI0SeSlxkfuneRVymNAqGPn9y7/afsttaFnKeDcTLK1SPzEfVX8bx51SuwTGUpf4GBdUqz+c/crTiSoWXI80zibyqLJmXssf83dBPMT76qCVL+Af7R9lWJXIm7k2dCK0SyvZloHLyos3L1qai1c5aEqEN3vVDFMPbXpljpg9Dz5eY8FbJWjnKFnKrii+1rjUZ2OkRqJHhzBB28U24a+hWlzXEPI1ZPeaY5g/MNNx6qvxpgOcisyZnK4AaknQEeOkJGa12Y6kAAwdvr5rV1WVX8io5HidLwzo/YguaA4Egz9wYI9EctgW80t8O3gq0mkRnb3XeJHP1CPtfokONM0qSZYqvlaUKsGCtGOVa76zCCSDg/gNMYQ5sQWGQddQfLzRfCM51gNGYyNSco08NT9Er4VcCrIzFrh1Ehw6jXcJjwxr2HV7XDwmfqhjyMcX0k6FZIsvYpfuns6TQX8yZyMHjCifWNFmUEuqO1PL1jl5KzUrgCWt+3uepQ6lXAdmy5ndXGVqnzcGPUpmJYpy2kYs7ukAaj3FhJyuZ3ozDSYG/mmDC8Rpn8Wh0GaY9CUDpdo6qXPALDs38pA/ChtfjNtKv2L6eQyJc4jJlOzhpP/Cz4eXju4y/0apYXk1W/wBxgvbkB7gDoCQqFe70W97QzBtUCA8AkdHET9QqzaHVdRT7bRznDq6ZSN+3YkBedfN5FWamGNPIKCpb027hW9opaK+G1s1wwB27gEz8R3bKbmCQe7qOe/NLdtf02PkNE8jOyW+J+Ji95iARuROqXKahEj27HS54spNbkhskJZxXFGeHokuteueZJ1VW4rHqVmllctFWjN/cS8woG11WcVgOQKINhCleEc15UmOWFXQo6ucByPzAK7ZuDagcOR1RyvS7pQagyHGVzuDmcqvydfkQ+UP9F0gHwVXGWzSd5FbYdVmm0+AQTjLGAykWg952gXeyZIwg5S8GDHjlkmox8nPOBaIa6o46B1ZzfqrnF2AB1VrgearWTsjYHXN6q62uXGXGT4rgT/Lyhbgtndj+LV+56DbtRoqxZ1U9o5WKlGRosOD8p2n1misnG6+ChKxK9VbB1Wkrtp2rRiaNoWjl4uWDrt/VWUakrBRG3wSo7fuDx+b2V/8A9P08pBzEkfNmcHDxaRsU+GGUvOhcsqQCvsJGQis5jMw+VxYCOhM85XMcbwksJLQC0c5JYZPzNCLcX4XUo13Ne4v2LHukucw7STzGx8kJp4rXpsyNylmvdcxp8dDuum+H1ScGYlybbU0S8JXEEgHxifMJsqVSNQkSaYyvpEtcZLmQQGnqx3MHpyRizx9w7tQT47OHmOaRk4eRrtDf+B+PlQXtl/Yy0sQB0Oh8VYdqJ0MIVbW7a2xkc+oTlhmB0W04LZ8Zdm95WFxfhqmbHJeU7FzD7M1Kk58gaZkDUevJMzXFpAJBkAhKXGtWrZ1GsoPLKdZsl+Vj35g6HNEjb5THijvBuIhwqNrd792C4H8wIaHz+E7+yDJ+NjycTk3Tj8/uLycrpOKrTD1vccisV6UGUMscQZUJaDqJIB3czk4em6vl5gTqOS81yMcoJ48q2vDNKe7RaZeZRtKG3GHWtw/tLoZDTEBznFlMgnQE6Try8USoVwzcA9UN43xRgt+yIae1pvdt3m5ILHfxQE3gPrK5O/8AFE3dRX8h64La1JzaVQOMS2CCMw229vVLlK3uJg/qqnAV2Kbyw6B8eUp/7Jp1herwS9RHP5EPTlSAdHDyRruq9xhbzt+qZQxZyLZ1RjsQL7A3AGZ+q5tizoquHQruWN3DWsJPRcMxozVcRzJKx8hJVQa8FUVlFVrqN7lXqFISAo3NRbSqoBW4eiaKJ8y8og5eVFH0e5whLeI1e/3eqtuxHuperX/fJXn+Dl7zpI9DyMXWGx1tsXbSoAucBDQkLE8VdWqFxPl4BDcTxQudEmBy5KFlZa+Xmlk9vwjf+P4ixx9R+WXxVVmhXQsVlLSq6rmSx6Om0NNlUJhMFnR0SthNXZNllV0WfBhjKezmcq14KeJ2WkoQUy3pBEEx47wgvEHDTnUM1u9xcBmLZH7wdGkbHoOa9NwcTye29HGz5OiugLfYqymNwXdJ+6DWfGNSlWDxDm7OZAgt5gdD4oBXuCSQqxfovV4eFixLxb+zh5OTPI/pfR3m1vWVKbajDLXgOafArL6i5z8O+I4m2edCS+l4O/G3139D1T2ashYcsOkqNUJdlYs8eYPWrdm6nSdUDW1A7LBInLGm55pLw7BLjnbVo/6b/wCS7CX90LFBPx8mWNKNCp4VK3ZwHGsNdbXBa9rmgnMyQQQDu0g/3stqF7PiOU/p09F2ziXhunfUOyqd1zTNKpEuY79WnYj+SSLf4XZSQ+uQRuG0/wBS5NhyYrb0A8LevIv2l42QdWu5OBM+4TXhGOVBAc81G+hcP1KI2Hw7tG/P2lQ/6nZW+zI+6MWvDdqwwKFP2JPuSrycjDkVSjZUMWSDuLoU+KsSFd9MNAc2mC7Wc2c/6d9ICG4dhLqri9+YToRJGg6wdV1VnDFq4a0W+hePsVpccF04/dvczwPeH6FDglhxrqr/AJJm9WbvRyvi6+LDTbTcWlhkFpIcNBEEeqJ2vGWRtFtyTme0ntAO7o6BnaNj4j2Rq8+G7H1B2lZztZhrQ0EcwSSUSxfgSzz0T2XytAALnlmhJkgnXfmk82PH5MXGasPjrLipp0VKNxXdHZWz6ubVry5raBnYl06hev8AgW4qjtXVmPqOHeEEU9PlptP4Wjy1KZ69QU8sAAZNIAAGkCAEscR8fdgKdKkdQ4iq7Qxscg8ddT6Llcb8XiUmoL+zfk5koxvwB7K9fZvLKrHSDMc/Q9PJPmFY2ys0FvtzCA/t9C+b2b4bUa0FlTTSdh68wgdGo+0rQdIMOHLwI8EeTDLjSp+A8eWPJV/J0vNqtX1FUw3EBUYCCrNR0brTDJ2RjnBxYCxqiXNOi45iduRUeD1K7lcPaQQuU8VWgbXPjql5UmFBWJ9amoS1XLtsKo5ZXplS0aOaoYUr3KMK0LMhq8tmryhR0e+xUtboUuVcTdqStzXzbqG4oAjRcfi41h+D1nJjHKqTKtO8klXaVyhrbF06K0MPe3daJ4r2OxciMIqLZeFZT0KyHNYVfs6ErLLE68D/ANRD7D1hcQmSxv8ARK1vRhOXC+Ctq6u2CyR4OacvYqMvI5OFK2zz7nMvW2NCicjz3Dsfynp5IxjODMpMzNEQgVzZB7NRyXW4/DzcaXazg5M0cr14Evj7AxSqdvT1o1juNmVDqWnwO49Unuq/1XXLaza6i+jV79N4ylp5ayCDyIMEHwQfHvha00jUticwE5SdHeHgV38X5XFrHJ7Ofk4zu14OeWzKo79MO7rgQ5oOjhqF1Xh7Gf2ii15GV+z2mRDxvvy5jzXITcPpkgFzSCQRJBkaGUycC4xUNctql7mZCRM6ObqIPiJHstGb3bBxa0dcB2HQLWnWaDBcATtJAJQPg7tq2c3GXQgsa3do10cRuUUxDhei8lxNQEzs4wJ3AnZY5P8A87NCValonucRp0o7R7W5jDcxAk+CHVOMbJwdNdodTkTDtY0gad7XZR1eE6Doz9o6NBme4geXRVxwHY/5J/jfr566pbk2MSgvsL2d/TewPa4ZSAZ2369FZfdMaAS5oBMAkiJ6KjZ8FWUZeyOUwCM9SDG3NHbTg2yEf/HaYgiS4wRtElHFOgG4WW6dTQeSkFZYxg06FvUqZNGNLob80DpKSqXxLtfxdqPOnP2JTlGT8ITcRpOtWei9jTu8zyKU6PxItMx/+0+OQR9XSouIPiPbAtyCq89MoaPclX6M68E9SN+Sb4gY8LVrTu40wGN6mXanwG5/quO1sRc4kuMkkknmS4yT7ot8ROI/2u5pvDS0NotYAXZubnE7DqPZLNNy1Yo9LXyJnLt+wdscbcw7/wA084MyreW76piKejZnM+NXBvkNfcLnGF2Dq9VtNg1cfQDm4+QXWnXLbO3AYNGNDWt5udyHqdSfNDysicOrD48Gp9kVsBxg03ZSdOSe7au2q2PrzXKadYvaHaZp70aCfDoE08N4sZgnZcKE+rOxkh2VlrGb00KrWVNMx7ruTv6pS4yoHM1/I6Lo2OYUy8tywxnHfpu5te3Y+XI+BXO+K3OFNocNQ6COhGhWtu42YoqpCJfv1VaNFNijwqwqd1DKN7BaNHhSUqa1mVdsKUlKegOpH+zLyPCwkLyCw+gNdcQFpRuySqrnrWk/VE4o2d5fY14WGk6hEr/KG7IBh1dW7250QJEfkrVnqzZ14QmtWW1GujpA7GBt7quo8AmaZK4tRqyQuy8CGLceK04zPl8F3ja7DaMT8xA+qWq13FP0WeOr/NWpsnYyfRCKtXMQ1ByJ9UTFHRaFxACceHbkObBSlXtxlARLBb3IQF5iObrm7M1yjcKKnFOEMpVi4MaA/XYb80GLgF0W+sm3FOHDyPRJFfhCuXkZmAA6E5pjrAC6kH38EhmUY+5l/hKsC54HQH7piqpcwbAH27y81A7ukFoB95RsXQK6OF1CjFmmpztGHtUB3Uz6oVd9QK3JC0wjYlHLZL1lWCN29VPg7QLKPG1QCxuPFmX+IgfquF3duCNF2fjSsypS7Ak94hzoMGGmR9fskd3DFI83j1B/RacXNw4rhPz+xmywlJ2hHfbFqoV6hLz5ro7uCTV0Y8jpLZH0SPimCVKF06lUAzNgmNRBEg+y2xz48v8A1sBRkv8AkA8WBLx5AfRQMpxunPh/gh97nqGoyi0aNc8SHOMkhokaDmVbsuAjRrtNxUovpjvAse0tc4bBwMFo56+SRKcU3scot0XuCcA7Gn2jx+8eAT1a3cN8+Z/otsduu0qZR8tPTzf+I+m3uma1bTcR+8ZG5Odo/VCcXwu3aSaVamNZLDUYdT0Mz7rmZ5OSOjgUYvYBsTDnDqJ9v+VatLjs3gqlVqNaZzNkHqPVeqXDdw4e6wvwdD5Om4RiGZoI6JS4+pgkkc4PqvcO4mRpqR4KlxtiCdjlcaMeaPVnOcQG8qqXaKzdumVW5LR8CX5NqbtFewqp3lQonRTWD4qIXEpLY9WbJCyvYce76LyTQ0RC5atdqtZWAUQQXsq0Ke5uULoVYW1WshSCs3fVWzaiqdopA9GkDYRsnkuC7Nw9X7O3b5LkGA0c1QJ6xDGxTpQDrELRjEZd6B2NYj2ly507aBWsI7zpKWaNXO/UxJ1JTPbvbTbo4Fc7nSfRyQ7GkvaE7ivqvW9YFwCB1cSiTKxheI5njzXnJRb2a0tHWMKPdCixYakNgOLTE9QqeEXggapH+JHGV3TqgWhpxBa4nvPk9B4Bd/gTUmoo52SL2B6nxSyvcx1MZmuLT3uYMH7Lw+JTP8v/AMlyw29QvcXauJJJ6kmSrNOm7oPqt0sUV4Yjo18HTP8A3Jb+Q+4WzfiMz/LPuubtYeg+qkaCOX1KU8S+wur+jp9v8RmD/wDM+6LW/wAShypn3C5Va1Wjdv1KY8Mxai3ek0+6H3R8MCUZfQ7M4opvMmkSTzJV08SspNzOotaNgXA7+CXrXiym0d2m0eTQq+N41+1MDMp0Mg9FUGk7bA6y+S5jXxJqultvlZOmYNA/hCR7+g97jUe4ue4y4uJJPqi9vhBBE6hGr7AW9m0hdGMoVcR8Ec7v7QgiQoBSB8/ROGP4VDWmNI9UsvtlL2OS0E8EuyO6USvaAPeA80FsaZBTPbUZalTVobB0wJTpaqWjbS7RTXDIcYV7C7eSsLXwbL+Q7g1tAGiAfEC32Kb7SlASzx4yWgLTjjSsw5Z3JI5vX2ULDortejoVVa3RO+BRqxbWz++sNbotKZ72ihY9YVV7vovKHBDLfReSWhomZlgOWkr0q6Kss03rz3qJi84q6Ks3DlNTVZquWYlwV0SxnwJgY3MVWxK+NR8DZb1nQzToqVhq71Rzl1iVFdmELfDw75pUzrdrNifcolRHdVHEQs08iUfA3o78gDEMQdPdkhYwzE6oeNFNVYF60aMyxNxcX7R6i/sfsDxeo/Q6aKrZYQ19d5fuZIlTYA0aInWYBUkdCj4GVJ+mkZs0fk5zWwA9o7TmfuozgDuicSO96qWqwRstkk7AuhH/AMEd0Xn4OZ2Tc9gUJaJSXYSYv2+BuPJHLDhR55IpYsE7Jqwto0TscO3kVOQsN4PcBKt2PD4HzFNty3ulB3FO9CNifJUqWNNrgNSFvijWtY1rdlRvKhzDVYvXnKNUSgo3QyKohv6IfTAS1XwqDsmZh0Ve6YMuyv5GXoC2lhqjDQGNlU2la3DzCGb0XFWyqxuZ6YMOtwEEsRqmC2WWMbZqnKkFaLwlnj+kcgLddUepoRxEdFsS0YG92cxu6xiCqzKmiaKtswnVoKG3NmwHRoQv6L7XsENKjGhRF9BoOgWrqLeisqwvg1wQ3ReUeGtgaLyTLyOT0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4" name="AutoShape 4" descr="data:image/jpeg;base64,/9j/4AAQSkZJRgABAQAAAQABAAD/2wCEAAkGBhISERUUEhISFBQVFBUUFBQUFA8VDxQUFBQVFBQUFBUXHCYeFxkjGRQUHy8gIycpLCwsFR4xNTAqNSYrLCkBCQoKDgwOGg8PGi8kHCUsLCwsLCwsLCwpLCksLCwsKSksLCwpLCwsLCwpLCwsLCkpKSksLCwsLCwsLCwsLCwsKf/AABEIAKsBJgMBIgACEQEDEQH/xAAcAAACAgMBAQAAAAAAAAAAAAAFBgMEAQIHAAj/xABAEAABAwIEAwYEAwYFAwUAAAABAAIRAwQFEiExBkFREyJhcYGRBzKhsUJSwRQjktHh8BVTYnLxc4KiFhckM0P/xAAaAQACAwEBAAAAAAAAAAAAAAACAwABBAUG/8QAKhEAAgICAgEEAQQCAwAAAAAAAAECEQMhBBIxEyJBUQUUcYGRYaEyM1L/2gAMAwEAAhEDEQA/AKjKYNBrfD7F380x8BPj0Lh7QUrOr5WgdAfuiXC2I5Q4dc31yhc6GT3Ox50OxvS956SpOIHfuHeSF4S/YD1V7iDWllHPfyCdGVqyhUsmGJ8UXoklpCrWoEfZELWnKetgN0c74i4azVi6PmVOjwgDyT7i1HvLW3ooHHYSm6E5nA7eimbwI3ondlNTNYrUUV3YijgNnRSDgRnRPGRZbTV9UV3YkDgNnRYPAzOifBSWf2ZTqid2IjOBWdFBe8LUaQl0DkOpPQDmmXiHiSnad2A58TEwBO085XM8V4hq16md7o5BrdGtHQJUmlpDoJvb8DDSwSmfwadYBjx0khbuwm3BDS5usbjTXbXYJOOJVQ6RUIO8gmR5LX9sDnAlxc6ZJgxPUjZCHQ8N4TpmQI0Mclq/gidgly4xwta0UpzH5nQ3U9c06+3qi2H8aV6YBOVwAkhwH30Vp/aKcX8MceE+Few1jdOrG6JNwHj1tXuuokHYljmuHXUbhOVvVD2hw2OyfBp+DPKLXkkDFmFsswmAFS6MBD3XB2RepTlU6ttqhkmy0yhlLgoLTDSHyjlK3gKZtEK43EZHI4qkVGaKYtWxo6rYhEwW7K7lE8Kd7VHCBlIgLVo5qsFq0LEthFC4YqQYZKNOoytP2RLlGw1KgW6mV5FhbLKH02X2OS4w3KqWEXJz6IjxE8QqeANAMlZepDo2B3QaBO6NXtTNRe//AEwEtYUc5A9/5JqxGnFu7/atGPwALuHCWozh7dEIwn5Ecwxq2ICRSxK1kqClbo5dW8qNtqo0AmUmUFKKCtijCkbSV0Syo23UotlaFNbBquiFZtuhnFGNNs7d1TQvPdptPN529BufJHYXJvipiJfdMpDamwfxvMn2EIJukHjj2YpYlemq95Ly93zPedCT0A5DdDCYAM6nfy/v7KWqwAOj8RifAbrSu0ANB8z1gcvsFmSNbZWZMS7c/bkApoA39v6Lfs8z2z4EgcvAL1dveP8AYA6K2UjNG4ggge4CmN4XuEiOfTX8ziefiVCysIEiG8vzOPU/f2UVakQ0v5TA89z7Kgg/TuH5mim0Uw3XM0uzSdi525cd4GyceFONy2oadao86xLgCOYmNxtt/ZROHqrhLtz8tP8A3uMSPLVWruxcLhoG5002PLT1H0VX1ei+qktnfKFYOAIgg8xqFMlLg3EnGmGO3AHkRH0P9+bWCtcZdlZinHq6MlQEaqxChaNUQJLlWFuXALWQoQwtCFtK2hQhCWqNzFZyr2RVRZVDFt2anNNea1VRLIRRW4pKcNWcqlEKxpLysZV5SiHz7f3BcYV/A7QucIQunTLjKbeHqQbqVzn9DR14ew5rGglF8SIfSc0flKV7Q1qzgGaN5nwTMaApUjOphaYa0CLGDiGx009kw4QPul7DqgJdH5imHBv1WiIEgpUYo8isPUUIxZHkXsqkhYIULNQswsFYL1CzJXD/AIhl3+I1GnrI9RM+0LtodOy4dx9UJvqp8XCOkEgD+EBKyeBuLyAm1Q6pB2aNF6hbh0vcdJOngP5lUmgySPzfQ6hXDVgFo5/Sd0lo0JkABnNtJ0A6A6/35KapDyQ7QCAB1J/RaCpJMeQ8gIEDpqp7LBqlacjSTmAB/CANySo6RaTfgj7GToJA0nl5qG9qGAPZMFXh6u0QAD1IO/vss4Rw+0PDq72zOjeXqR+iz+ols0vG2qQPwWm8EGCANvPlHjzTtRtA9oc9urANRoZIPd+yPYfh9B7QB9BEI03C6NNmugGvjP6oblLZPbFULuE4gKdQR+IgCOs6f34p/pU4Gv8AfglLhzhGKva1NWteXUhLgZDu6SP0KcluwJqOzn52nLRo5UbrEGs3Ku1zASHjNw59YNnTmjnNQVszt0HrfEHVXabI1QYY1VLBrZrWCEUARIs1yrwC3WHKyzwCzCw0rZQhiF7KsuMBDnYq3PlnXooQIBZWGmQvSoQ8VhZWFRDh+GUGkDzRZlUNJS7Y3ECOaK4dZuLwXHnsufFUNZ0vAHSwQIEK/jLP3LvIrGFhoaAOgU2Mj9y7yK1JaKEHhp8iNzJ+6csJpx7pT+H7QajweR/VOGI3TaTm67mEeKLsrK0UMbundoQHEBsCAfCT91UZfP8AzH3K2v6mZ7j4/wBFQa9c7LJ93s3Y4rqtBFuIP/OfdbDEX/mKHSshyHvL7L6R+i+cRqfm+y0fiT+v2VLMsEqepP7ZPTj9F0YrUA0cR7LjXGF6519VkEmR/wBwyiCuqVBIj/lc/wCN8EcyKodI2+WHDprzTMeR9vcypQVaFk08s+p8hPNSOs6ghz2kNIkdT6cltgloK1em2oSWAuc4fmyNc4D3ATFWZnc8QTBl0nSRoAB0GgTZ5OromPF3jYv2FmXvDOZMnoOv9+C6VYWLaVNrG7Af8lKdjYdm+k783dPnAKdqJkJM59mNhDqilfXTWDXXw5lB8Wxm4Y1oZTpBrmk95rnu05aaTGvkjtxbc4U1KkwNnIJ5FKi0nse4tpUD+GsYdIztA6xt5hMXE1/XHZC3LWh2rnlrXkaS0AO0EkbwUEs7HUnYT9egTJhDMwLXtDsuonorxv8AoDKldh6xrv7JmYS7KC46CSdyAsnEBMFZdc5Wju8vIKlUd2ozNGrZ06jmF1U6So5DVtk97ed0wle24dr1qhq5Tk5RzhHm1muIDQ4zzjQHxTTbPbkEQAABHRA1HIBODXkB2NItaArLq4Cxc1gXGNpQ+6qaJxR65xgN5qBuOgoXVZm1WGAaoJNoOKsM2mMte8MG5R24c1jJJhJGGOArtPijvE9dxDQD+H9VcZe22SUd0jNXGmRBOqT61243uYTliB5qXELKsRmbmgbodXqkCdZ89UiWWRVDvTxeAJ0VujijDzC5XVxwA95x91PZ8VtaddQh/UK9lHU/8RZ1XlzwcSsdqF5F+oiGkKVnh5zeSPWlq9zmtBiSPuqeEO70HmmjDac1WxvIWaDtjXEdcMwzI0SeSlxkfuneRVymNAqGPn9y7/afsttaFnKeDcTLK1SPzEfVX8bx51SuwTGUpf4GBdUqz+c/crTiSoWXI80zibyqLJmXssf83dBPMT76qCVL+Af7R9lWJXIm7k2dCK0SyvZloHLyos3L1qai1c5aEqEN3vVDFMPbXpljpg9Dz5eY8FbJWjnKFnKrii+1rjUZ2OkRqJHhzBB28U24a+hWlzXEPI1ZPeaY5g/MNNx6qvxpgOcisyZnK4AaknQEeOkJGa12Y6kAAwdvr5rV1WVX8io5HidLwzo/YguaA4Egz9wYI9EctgW80t8O3gq0mkRnb3XeJHP1CPtfokONM0qSZYqvlaUKsGCtGOVa76zCCSDg/gNMYQ5sQWGQddQfLzRfCM51gNGYyNSco08NT9Er4VcCrIzFrh1Ehw6jXcJjwxr2HV7XDwmfqhjyMcX0k6FZIsvYpfuns6TQX8yZyMHjCifWNFmUEuqO1PL1jl5KzUrgCWt+3uepQ6lXAdmy5ndXGVqnzcGPUpmJYpy2kYs7ukAaj3FhJyuZ3ozDSYG/mmDC8Rpn8Wh0GaY9CUDpdo6qXPALDs38pA/ChtfjNtKv2L6eQyJc4jJlOzhpP/Cz4eXju4y/0apYXk1W/wBxgvbkB7gDoCQqFe70W97QzBtUCA8AkdHET9QqzaHVdRT7bRznDq6ZSN+3YkBedfN5FWamGNPIKCpb027hW9opaK+G1s1wwB27gEz8R3bKbmCQe7qOe/NLdtf02PkNE8jOyW+J+Ji95iARuROqXKahEj27HS54spNbkhskJZxXFGeHokuteueZJ1VW4rHqVmllctFWjN/cS8woG11WcVgOQKINhCleEc15UmOWFXQo6ucByPzAK7ZuDagcOR1RyvS7pQagyHGVzuDmcqvydfkQ+UP9F0gHwVXGWzSd5FbYdVmm0+AQTjLGAykWg952gXeyZIwg5S8GDHjlkmox8nPOBaIa6o46B1ZzfqrnF2AB1VrgearWTsjYHXN6q62uXGXGT4rgT/Lyhbgtndj+LV+56DbtRoqxZ1U9o5WKlGRosOD8p2n1misnG6+ChKxK9VbB1Wkrtp2rRiaNoWjl4uWDrt/VWUakrBRG3wSo7fuDx+b2V/8A9P08pBzEkfNmcHDxaRsU+GGUvOhcsqQCvsJGQis5jMw+VxYCOhM85XMcbwksJLQC0c5JYZPzNCLcX4XUo13Ne4v2LHukucw7STzGx8kJp4rXpsyNylmvdcxp8dDuum+H1ScGYlybbU0S8JXEEgHxifMJsqVSNQkSaYyvpEtcZLmQQGnqx3MHpyRizx9w7tQT47OHmOaRk4eRrtDf+B+PlQXtl/Yy0sQB0Oh8VYdqJ0MIVbW7a2xkc+oTlhmB0W04LZ8Zdm95WFxfhqmbHJeU7FzD7M1Kk58gaZkDUevJMzXFpAJBkAhKXGtWrZ1GsoPLKdZsl+Vj35g6HNEjb5THijvBuIhwqNrd792C4H8wIaHz+E7+yDJ+NjycTk3Tj8/uLycrpOKrTD1vccisV6UGUMscQZUJaDqJIB3czk4em6vl5gTqOS81yMcoJ48q2vDNKe7RaZeZRtKG3GHWtw/tLoZDTEBznFlMgnQE6Try8USoVwzcA9UN43xRgt+yIae1pvdt3m5ILHfxQE3gPrK5O/8AFE3dRX8h64La1JzaVQOMS2CCMw229vVLlK3uJg/qqnAV2Kbyw6B8eUp/7Jp1herwS9RHP5EPTlSAdHDyRruq9xhbzt+qZQxZyLZ1RjsQL7A3AGZ+q5tizoquHQruWN3DWsJPRcMxozVcRzJKx8hJVQa8FUVlFVrqN7lXqFISAo3NRbSqoBW4eiaKJ8y8og5eVFH0e5whLeI1e/3eqtuxHuperX/fJXn+Dl7zpI9DyMXWGx1tsXbSoAucBDQkLE8VdWqFxPl4BDcTxQudEmBy5KFlZa+Xmlk9vwjf+P4ixx9R+WXxVVmhXQsVlLSq6rmSx6Om0NNlUJhMFnR0SthNXZNllV0WfBhjKezmcq14KeJ2WkoQUy3pBEEx47wgvEHDTnUM1u9xcBmLZH7wdGkbHoOa9NwcTye29HGz5OiugLfYqymNwXdJ+6DWfGNSlWDxDm7OZAgt5gdD4oBXuCSQqxfovV4eFixLxb+zh5OTPI/pfR3m1vWVKbajDLXgOafArL6i5z8O+I4m2edCS+l4O/G3139D1T2ashYcsOkqNUJdlYs8eYPWrdm6nSdUDW1A7LBInLGm55pLw7BLjnbVo/6b/wCS7CX90LFBPx8mWNKNCp4VK3ZwHGsNdbXBa9rmgnMyQQQDu0g/3stqF7PiOU/p09F2ziXhunfUOyqd1zTNKpEuY79WnYj+SSLf4XZSQ+uQRuG0/wBS5NhyYrb0A8LevIv2l42QdWu5OBM+4TXhGOVBAc81G+hcP1KI2Hw7tG/P2lQ/6nZW+zI+6MWvDdqwwKFP2JPuSrycjDkVSjZUMWSDuLoU+KsSFd9MNAc2mC7Wc2c/6d9ICG4dhLqri9+YToRJGg6wdV1VnDFq4a0W+hePsVpccF04/dvczwPeH6FDglhxrqr/AJJm9WbvRyvi6+LDTbTcWlhkFpIcNBEEeqJ2vGWRtFtyTme0ntAO7o6BnaNj4j2Rq8+G7H1B2lZztZhrQ0EcwSSUSxfgSzz0T2XytAALnlmhJkgnXfmk82PH5MXGasPjrLipp0VKNxXdHZWz6ubVry5raBnYl06hev8AgW4qjtXVmPqOHeEEU9PlptP4Wjy1KZ69QU8sAAZNIAAGkCAEscR8fdgKdKkdQ4iq7Qxscg8ddT6Llcb8XiUmoL+zfk5koxvwB7K9fZvLKrHSDMc/Q9PJPmFY2ys0FvtzCA/t9C+b2b4bUa0FlTTSdh68wgdGo+0rQdIMOHLwI8EeTDLjSp+A8eWPJV/J0vNqtX1FUw3EBUYCCrNR0brTDJ2RjnBxYCxqiXNOi45iduRUeD1K7lcPaQQuU8VWgbXPjql5UmFBWJ9amoS1XLtsKo5ZXplS0aOaoYUr3KMK0LMhq8tmryhR0e+xUtboUuVcTdqStzXzbqG4oAjRcfi41h+D1nJjHKqTKtO8klXaVyhrbF06K0MPe3daJ4r2OxciMIqLZeFZT0KyHNYVfs6ErLLE68D/ANRD7D1hcQmSxv8ARK1vRhOXC+Ctq6u2CyR4OacvYqMvI5OFK2zz7nMvW2NCicjz3Dsfynp5IxjODMpMzNEQgVzZB7NRyXW4/DzcaXazg5M0cr14Evj7AxSqdvT1o1juNmVDqWnwO49Unuq/1XXLaza6i+jV79N4ylp5ayCDyIMEHwQfHvha00jUticwE5SdHeHgV38X5XFrHJ7Ofk4zu14OeWzKo79MO7rgQ5oOjhqF1Xh7Gf2ii15GV+z2mRDxvvy5jzXITcPpkgFzSCQRJBkaGUycC4xUNctql7mZCRM6ObqIPiJHstGb3bBxa0dcB2HQLWnWaDBcATtJAJQPg7tq2c3GXQgsa3do10cRuUUxDhei8lxNQEzs4wJ3AnZY5P8A87NCValonucRp0o7R7W5jDcxAk+CHVOMbJwdNdodTkTDtY0gad7XZR1eE6Doz9o6NBme4geXRVxwHY/5J/jfr566pbk2MSgvsL2d/TewPa4ZSAZ2369FZfdMaAS5oBMAkiJ6KjZ8FWUZeyOUwCM9SDG3NHbTg2yEf/HaYgiS4wRtElHFOgG4WW6dTQeSkFZYxg06FvUqZNGNLob80DpKSqXxLtfxdqPOnP2JTlGT8ITcRpOtWei9jTu8zyKU6PxItMx/+0+OQR9XSouIPiPbAtyCq89MoaPclX6M68E9SN+Sb4gY8LVrTu40wGN6mXanwG5/quO1sRc4kuMkkknmS4yT7ot8ROI/2u5pvDS0NotYAXZubnE7DqPZLNNy1Yo9LXyJnLt+wdscbcw7/wA084MyreW76piKejZnM+NXBvkNfcLnGF2Dq9VtNg1cfQDm4+QXWnXLbO3AYNGNDWt5udyHqdSfNDysicOrD48Gp9kVsBxg03ZSdOSe7au2q2PrzXKadYvaHaZp70aCfDoE08N4sZgnZcKE+rOxkh2VlrGb00KrWVNMx7ruTv6pS4yoHM1/I6Lo2OYUy8tywxnHfpu5te3Y+XI+BXO+K3OFNocNQ6COhGhWtu42YoqpCJfv1VaNFNijwqwqd1DKN7BaNHhSUqa1mVdsKUlKegOpH+zLyPCwkLyCw+gNdcQFpRuySqrnrWk/VE4o2d5fY14WGk6hEr/KG7IBh1dW7250QJEfkrVnqzZ14QmtWW1GujpA7GBt7quo8AmaZK4tRqyQuy8CGLceK04zPl8F3ja7DaMT8xA+qWq13FP0WeOr/NWpsnYyfRCKtXMQ1ByJ9UTFHRaFxACceHbkObBSlXtxlARLBb3IQF5iObrm7M1yjcKKnFOEMpVi4MaA/XYb80GLgF0W+sm3FOHDyPRJFfhCuXkZmAA6E5pjrAC6kH38EhmUY+5l/hKsC54HQH7piqpcwbAH27y81A7ukFoB95RsXQK6OF1CjFmmpztGHtUB3Uz6oVd9QK3JC0wjYlHLZL1lWCN29VPg7QLKPG1QCxuPFmX+IgfquF3duCNF2fjSsypS7Ak94hzoMGGmR9fskd3DFI83j1B/RacXNw4rhPz+xmywlJ2hHfbFqoV6hLz5ro7uCTV0Y8jpLZH0SPimCVKF06lUAzNgmNRBEg+y2xz48v8A1sBRkv8AkA8WBLx5AfRQMpxunPh/gh97nqGoyi0aNc8SHOMkhokaDmVbsuAjRrtNxUovpjvAse0tc4bBwMFo56+SRKcU3scot0XuCcA7Gn2jx+8eAT1a3cN8+Z/otsduu0qZR8tPTzf+I+m3uma1bTcR+8ZG5Odo/VCcXwu3aSaVamNZLDUYdT0Mz7rmZ5OSOjgUYvYBsTDnDqJ9v+VatLjs3gqlVqNaZzNkHqPVeqXDdw4e6wvwdD5Om4RiGZoI6JS4+pgkkc4PqvcO4mRpqR4KlxtiCdjlcaMeaPVnOcQG8qqXaKzdumVW5LR8CX5NqbtFewqp3lQonRTWD4qIXEpLY9WbJCyvYce76LyTQ0RC5atdqtZWAUQQXsq0Ke5uULoVYW1WshSCs3fVWzaiqdopA9GkDYRsnkuC7Nw9X7O3b5LkGA0c1QJ6xDGxTpQDrELRjEZd6B2NYj2ly507aBWsI7zpKWaNXO/UxJ1JTPbvbTbo4Fc7nSfRyQ7GkvaE7ivqvW9YFwCB1cSiTKxheI5njzXnJRb2a0tHWMKPdCixYakNgOLTE9QqeEXggapH+JHGV3TqgWhpxBa4nvPk9B4Bd/gTUmoo52SL2B6nxSyvcx1MZmuLT3uYMH7Lw+JTP8v/AMlyw29QvcXauJJJ6kmSrNOm7oPqt0sUV4Yjo18HTP8A3Jb+Q+4WzfiMz/LPuubtYeg+qkaCOX1KU8S+wur+jp9v8RmD/wDM+6LW/wAShypn3C5Va1Wjdv1KY8Mxai3ek0+6H3R8MCUZfQ7M4opvMmkSTzJV08SspNzOotaNgXA7+CXrXiym0d2m0eTQq+N41+1MDMp0Mg9FUGk7bA6y+S5jXxJqultvlZOmYNA/hCR7+g97jUe4ue4y4uJJPqi9vhBBE6hGr7AW9m0hdGMoVcR8Ec7v7QgiQoBSB8/ROGP4VDWmNI9UsvtlL2OS0E8EuyO6USvaAPeA80FsaZBTPbUZalTVobB0wJTpaqWjbS7RTXDIcYV7C7eSsLXwbL+Q7g1tAGiAfEC32Kb7SlASzx4yWgLTjjSsw5Z3JI5vX2ULDortejoVVa3RO+BRqxbWz++sNbotKZ72ihY9YVV7vovKHBDLfReSWhomZlgOWkr0q6Kss03rz3qJi84q6Ks3DlNTVZquWYlwV0SxnwJgY3MVWxK+NR8DZb1nQzToqVhq71Rzl1iVFdmELfDw75pUzrdrNifcolRHdVHEQs08iUfA3o78gDEMQdPdkhYwzE6oeNFNVYF60aMyxNxcX7R6i/sfsDxeo/Q6aKrZYQ19d5fuZIlTYA0aInWYBUkdCj4GVJ+mkZs0fk5zWwA9o7TmfuozgDuicSO96qWqwRstkk7AuhH/AMEd0Xn4OZ2Tc9gUJaJSXYSYv2+BuPJHLDhR55IpYsE7Jqwto0TscO3kVOQsN4PcBKt2PD4HzFNty3ulB3FO9CNifJUqWNNrgNSFvijWtY1rdlRvKhzDVYvXnKNUSgo3QyKohv6IfTAS1XwqDsmZh0Ve6YMuyv5GXoC2lhqjDQGNlU2la3DzCGb0XFWyqxuZ6YMOtwEEsRqmC2WWMbZqnKkFaLwlnj+kcgLddUepoRxEdFsS0YG92cxu6xiCqzKmiaKtswnVoKG3NmwHRoQv6L7XsENKjGhRF9BoOgWrqLeisqwvg1wQ3ReUeGtgaLyTLyOT0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176" name="Picture 8" descr="http://assets2.mi-web.org/foto_miniaturas/0005/5499/hora-acostarse_mediano.jpg?12978001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73116"/>
            <a:ext cx="6858000" cy="507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joaquingonzalezdorao.com/Imagenes/Editoriales/CajaMadrid/GR/LevantarseG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60198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87975"/>
            <a:ext cx="8991600" cy="1470025"/>
          </a:xfrm>
        </p:spPr>
        <p:txBody>
          <a:bodyPr/>
          <a:lstStyle/>
          <a:p>
            <a:r>
              <a:rPr lang="en-US" dirty="0" err="1" smtClean="0"/>
              <a:t>Mi</a:t>
            </a:r>
            <a:r>
              <a:rPr lang="en-US" dirty="0"/>
              <a:t> </a:t>
            </a:r>
            <a:r>
              <a:rPr lang="en-US" dirty="0" err="1" smtClean="0"/>
              <a:t>hermano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- 6:20 a.m.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75380"/>
            <a:ext cx="7543800" cy="1470025"/>
          </a:xfrm>
        </p:spPr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- 6:25 a.m. </a:t>
            </a:r>
            <a:endParaRPr lang="es-MX" dirty="0"/>
          </a:p>
        </p:txBody>
      </p:sp>
      <p:pic>
        <p:nvPicPr>
          <p:cNvPr id="10242" name="Picture 2" descr="http://hombre.starmedia.com/imagenes/2013/10/acne-1-350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75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56487"/>
            <a:ext cx="75438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- 6:30 a.m. </a:t>
            </a:r>
            <a:endParaRPr lang="es-MX" dirty="0"/>
          </a:p>
        </p:txBody>
      </p:sp>
      <p:pic>
        <p:nvPicPr>
          <p:cNvPr id="4098" name="Picture 2" descr="http://www.yummymummyclub.ca/sites/default/files/styles/large/public/child-getting-dressed.jpg?itok=KvVJ_hw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7792983" cy="457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375380"/>
            <a:ext cx="90678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hermana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- 6:40 a.m. </a:t>
            </a:r>
            <a:endParaRPr lang="es-MX" dirty="0"/>
          </a:p>
        </p:txBody>
      </p:sp>
      <p:pic>
        <p:nvPicPr>
          <p:cNvPr id="5122" name="Picture 2" descr="http://classconnection.s3.amazonaws.com/102020/flashcards/847532/jpg/peinar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495800" cy="539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5375380"/>
            <a:ext cx="7543800" cy="147002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- 6:55 a.m. </a:t>
            </a:r>
            <a:endParaRPr lang="es-MX" dirty="0"/>
          </a:p>
        </p:txBody>
      </p:sp>
      <p:pic>
        <p:nvPicPr>
          <p:cNvPr id="9218" name="Picture 2" descr="http://www.araujodental.com/files/2013/02/cepillarse-los-dient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572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5375380"/>
            <a:ext cx="5943600" cy="1470025"/>
          </a:xfrm>
        </p:spPr>
        <p:txBody>
          <a:bodyPr/>
          <a:lstStyle/>
          <a:p>
            <a:r>
              <a:rPr lang="en-US" dirty="0" err="1" smtClean="0"/>
              <a:t>Ustedes</a:t>
            </a:r>
            <a:r>
              <a:rPr lang="en-US" dirty="0" smtClean="0"/>
              <a:t> - 7:05 a.m. </a:t>
            </a:r>
            <a:endParaRPr lang="es-MX" dirty="0"/>
          </a:p>
        </p:txBody>
      </p:sp>
      <p:pic>
        <p:nvPicPr>
          <p:cNvPr id="6146" name="Picture 2" descr="http://media.nj.com/centraljersey_impact/photo/11884618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33768"/>
            <a:ext cx="6650182" cy="50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75380"/>
            <a:ext cx="78486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niños</a:t>
            </a:r>
            <a:r>
              <a:rPr lang="en-US" dirty="0" smtClean="0"/>
              <a:t> - 8:00 p.m. </a:t>
            </a:r>
            <a:endParaRPr lang="es-MX" dirty="0"/>
          </a:p>
        </p:txBody>
      </p:sp>
      <p:pic>
        <p:nvPicPr>
          <p:cNvPr id="3076" name="Picture 4" descr="http://www.huggiesla.com/GetFile.aspx?IMAGE_NBR=39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6612225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75380"/>
            <a:ext cx="5181600" cy="1470025"/>
          </a:xfrm>
        </p:spPr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- 8:30 p.m. </a:t>
            </a:r>
            <a:endParaRPr lang="es-MX" dirty="0"/>
          </a:p>
        </p:txBody>
      </p:sp>
      <p:pic>
        <p:nvPicPr>
          <p:cNvPr id="2050" name="Picture 2" descr="http://cincomom.com/wp-content/uploads/2012/11/Pajamagir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"/>
            <a:ext cx="226695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03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Print"/>
        <a:ea typeface=""/>
        <a:cs typeface=""/>
      </a:majorFont>
      <a:minorFont>
        <a:latin typeface="Maiandra G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59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Yo - 6:15 a.m. </vt:lpstr>
      <vt:lpstr>Mi hermano y yo- 6:20 a.m. </vt:lpstr>
      <vt:lpstr>Tú - 6:25 a.m. </vt:lpstr>
      <vt:lpstr>Los niños - 6:30 a.m. </vt:lpstr>
      <vt:lpstr>Mi hermana y yo - 6:40 a.m. </vt:lpstr>
      <vt:lpstr> Yo - 6:55 a.m. </vt:lpstr>
      <vt:lpstr>Ustedes - 7:05 a.m. </vt:lpstr>
      <vt:lpstr>Los niños - 8:00 p.m. </vt:lpstr>
      <vt:lpstr>Yo - 8:30 p.m. </vt:lpstr>
      <vt:lpstr>El niño - 9:50 p.m.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5:40 a.m.</dc:title>
  <dc:creator>Erin Crissman</dc:creator>
  <cp:lastModifiedBy>Erin Crissman</cp:lastModifiedBy>
  <cp:revision>4</cp:revision>
  <dcterms:created xsi:type="dcterms:W3CDTF">2014-09-21T22:52:29Z</dcterms:created>
  <dcterms:modified xsi:type="dcterms:W3CDTF">2014-09-21T23:17:35Z</dcterms:modified>
</cp:coreProperties>
</file>