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8" r:id="rId8"/>
    <p:sldId id="290" r:id="rId9"/>
    <p:sldId id="274" r:id="rId10"/>
    <p:sldId id="275" r:id="rId11"/>
    <p:sldId id="276" r:id="rId12"/>
    <p:sldId id="277" r:id="rId13"/>
    <p:sldId id="278" r:id="rId14"/>
    <p:sldId id="268" r:id="rId15"/>
    <p:sldId id="270" r:id="rId16"/>
    <p:sldId id="289" r:id="rId17"/>
    <p:sldId id="272" r:id="rId18"/>
    <p:sldId id="263" r:id="rId19"/>
    <p:sldId id="279" r:id="rId20"/>
    <p:sldId id="284" r:id="rId21"/>
    <p:sldId id="291" r:id="rId22"/>
    <p:sldId id="286" r:id="rId23"/>
    <p:sldId id="285" r:id="rId24"/>
    <p:sldId id="292" r:id="rId25"/>
    <p:sldId id="282" r:id="rId26"/>
    <p:sldId id="293" r:id="rId27"/>
    <p:sldId id="294" r:id="rId28"/>
    <p:sldId id="295" r:id="rId29"/>
    <p:sldId id="296" r:id="rId30"/>
    <p:sldId id="297" r:id="rId31"/>
    <p:sldId id="304" r:id="rId32"/>
    <p:sldId id="298" r:id="rId33"/>
    <p:sldId id="265" r:id="rId34"/>
    <p:sldId id="266" r:id="rId35"/>
    <p:sldId id="267" r:id="rId36"/>
    <p:sldId id="299" r:id="rId37"/>
    <p:sldId id="300" r:id="rId38"/>
    <p:sldId id="301" r:id="rId39"/>
    <p:sldId id="302" r:id="rId40"/>
    <p:sldId id="271" r:id="rId41"/>
    <p:sldId id="303" r:id="rId42"/>
    <p:sldId id="28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63" d="100"/>
          <a:sy n="63" d="100"/>
        </p:scale>
        <p:origin x="-3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8AF5C-3791-4E91-BB23-2A4FA9BF3E0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2BD4EA-9A54-4937-BC1E-F09837B7A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8AF5C-3791-4E91-BB23-2A4FA9BF3E0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4EA-9A54-4937-BC1E-F09837B7A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62BD4EA-9A54-4937-BC1E-F09837B7A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8AF5C-3791-4E91-BB23-2A4FA9BF3E0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8AF5C-3791-4E91-BB23-2A4FA9BF3E0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62BD4EA-9A54-4937-BC1E-F09837B7A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8AF5C-3791-4E91-BB23-2A4FA9BF3E0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2BD4EA-9A54-4937-BC1E-F09837B7A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9E8AF5C-3791-4E91-BB23-2A4FA9BF3E0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4EA-9A54-4937-BC1E-F09837B7A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8AF5C-3791-4E91-BB23-2A4FA9BF3E0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62BD4EA-9A54-4937-BC1E-F09837B7A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8AF5C-3791-4E91-BB23-2A4FA9BF3E0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62BD4EA-9A54-4937-BC1E-F09837B7A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8AF5C-3791-4E91-BB23-2A4FA9BF3E0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2BD4EA-9A54-4937-BC1E-F09837B7A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2BD4EA-9A54-4937-BC1E-F09837B7A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8AF5C-3791-4E91-BB23-2A4FA9BF3E0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62BD4EA-9A54-4937-BC1E-F09837B7A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9E8AF5C-3791-4E91-BB23-2A4FA9BF3E0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9E8AF5C-3791-4E91-BB23-2A4FA9BF3E0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2BD4EA-9A54-4937-BC1E-F09837B7A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G:\Espanol 3\Ch 2.7 Buen Provecho\pretty 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-152400"/>
            <a:ext cx="7010400" cy="70104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2087562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Capítulo</a:t>
            </a:r>
            <a:r>
              <a:rPr lang="en-US" sz="6600" b="1" dirty="0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Siete</a:t>
            </a:r>
            <a:r>
              <a:rPr lang="en-US" sz="6600" b="1" dirty="0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   </a:t>
            </a:r>
            <a:r>
              <a:rPr lang="en-US" sz="6600" dirty="0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6600" dirty="0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_tradnl" sz="6600" dirty="0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6600" b="1" dirty="0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¡</a:t>
            </a:r>
            <a:r>
              <a:rPr lang="es-CR" sz="6600" b="1" dirty="0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Buen Provecho!</a:t>
            </a:r>
            <a:endParaRPr lang="es-CR" sz="6600" b="1" dirty="0"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268" name="AutoShape 4" descr="data:image/jpeg;base64,/9j/4AAQSkZJRgABAQAAAQABAAD/2wCEAAkGBhQSEBUUExQVFBQVGBgYGBUXGBgaFxgYGBgXFxcXFxgYHCYeFxojGRQXHy8gIycpLCwsFx4xNTAqNSYrLCkBCQoKDgwOGg8PGiwkHyUvLCwsLDQpLCw0LCksLCwsLCwsLCwtLCwsLCwsLCwsLCwsLCwsLCwsLCwsLCwsLCwsLP/AABEIALcBEwMBIgACEQEDEQH/xAAcAAABBQEBAQAAAAAAAAAAAAAFAAIDBAYBBwj/xABIEAABAwIDBAcFBQUHAwMFAAABAAIRAyEEBTESQVFhBiJxgZGhsRMywdHwI0JScuEHFBUzYiSCkqKzwvGDstJTY4QWJUNUc//EABoBAAIDAQEAAAAAAAAAAAAAAAMEAQIFAAb/xAAyEQACAQIEBAMHBQEBAQAAAAABAgADEQQSITETQVFhFJHwBSIyobHB4SNCcYHR8RVS/9oADAMBAAIRAxEAPwAGzFVAPed3x8QpaWaVB94Hu+RVbHP6wbOouBxUYwnEwvMZFIuR8ps52B0MKszl+9rT3x8Cufxgb6Y7iP0Q19MjUz9cF0ODRET2qvCTkJfitCn8Spn7pHZf0JThiaXEjuPyCAYm5me5RtriLzyVvDgjQmdxyN5p2PpnSo3y+astw3AgrHDFk6R33+CtUMY0SS2Dyt5xKo2GYc5ZcQOk1bMMVM2geCyOGzZ7Rdz+UOPxtyVnC57X2veBFzcDwtCA2FfqIRcSs0VRiuZbhGPEmCfwzfzWQzbpRXZTMBoNhMTEzuO/tWdp9KcSNXtd+ZjfUAFGoYKowvp5znxKbaz2RuUUyPcHgquMyVgFiW9/wWT6O9LPaUZqBzXAkFzD1TEHSZGvNFjmdMiTUI/MCB5oVQFCVKyysCLhpE6ncjhvUT6Sssr03e7UYewhJ1Ann2FL36w1wZSNJMdSVt1E8CmbCKDKGVDRTm0VdZRU7MOpzyspU6KuUaanZhVM2hCGWkiMbTUFakr20BqQFFUc07/MKoMtAteiqVTDrQPwwVarg0wryhEAPw6hdRRqpg1Xfh0cPBlYIdRUTqSJVKarVGIytBkSk5qgq0ATdXXMURIRlaVtK4pgJ8LpemFytqZEfCSZKS606HMWxpcOSH4vNGMMXkHgY/VH6tOCWuABGkXn9Vi84Z1993G411KWwwFQ2MgjQmEGZq0m7h3gqcZi2Ilh7x80JwmT1agEEacf0SxPR+u0Sdkju+QTJp0r2zS3CqWuFMIh4dMEdye4iNECflVZokstxt81H7OoNzv83wVuCp2aDIYbiGmkAzopm1GHUXQH21Tg7z+KkZjnb58ApNA9ZUCGH0BIAIM+R58FMwwLX4id/EIN+/kuB1PYQO+CtLlmBL2NdYOdpwP0YS9UcMe9JCHlBvSWrOHYdmCXd9p1WWe+y1nSXCFtBpOpfpvBgmFlH6JvB24enUyrXmr6IUtrDP8A/wChjwEyjQbNm7+CqdAKf9me693kf5Wx6lE8Z1TzHksrENesw7w6CyAwbXws+8BPYCZG+Y4KpXaGgbMjsJHoUTqvmfr61QbE4rb2tnVsjvA07yr0rmUe0fRxtUHq1ag75jlBCt086xAPvh0fiYPKEDqVZpbQJ2hEnfzPl6qZmKPUDQS50RNxa3FMNSB5DygwzDnNFR6Q1AOvSpuO+Jb8CidLpEz71J4PKHehnyWeoU9ox7pO7RE8PgL9YfXwSLog5Qyu/WF2dJKHF4PNj/gCqWO6YYanUAc/bG9gD4uJBJA8rrlHA/iAJ4Hnw7oXn/S9sYx4FrN5fdRMLh6dWpbXb1ykPWdVvPXMn6UYauD7ATsxIDWiJmNSDuVrFY4EQaQP5ojwErx/oaPtak6bDT/mK0Oa5nVp0nlj6kgCOsbdYAnsv6Ka1ArV4aHpHqKZ6HGPf5TVUuoDzM8hyA3BMqYhYbIM6rPBcXTFiCJBsD27+KLtz2R1meB+fzQ3wzI1t5ZAXUOBpC9XEBU6tcIbTz+mamxsPJiYkARpferDsxd91jG8/ePiVPDZdxF2db2jjTc7QE893ioMRRDRNR7Wd8nyVbEV3uHWe898eER8VTr4cFthfjv0i5R1TqYBqnQRY7NKTGOLQ6oQPyj0Q+jiXFoPEA7t6djsNFF5n7vxCdgaP2TPyg+ScUKqXHWWw16jEN0nQXJ2w5XaOAJVqrl2yJQjVAmmuDVoLFE8UlaOG4pLs8P/AOaOs1uZ5aS6RE663WHzpgFVrd4InlK9Ex1eLib68iPgsBnz/t9q0mBbjKSwDEtr0mRYayzlGIIEBzZLTvgi2vdr3Kei98OD3Fw6hBJn714Kz2DxkNvEjSURwVQi+yb8BzBTlSjYkylPEG4O9poMQ4P2Wg+8QPFAsXg303kObswbbIOyRwbPCUSZUa1zXAmWlp0PG+7vUOfbdV4cxzXAaC4Mb/eEHxS9G6tl5RmrUz+9b+pWweM9m7a1B94dm8KrnLQXkjQiR5q3WoRuIBEgEjgJ80Ox1SJvoI5acgmaYBfMJDtanrK1DDjhqWrd5ZhgWNaJBtfh+iwuBqSZ/qbr3r0fK6ZtItH1KB7QYgCAp2ancet5T6bYX+z0g73jV7zDHLCYfKHOq7IEut1RwiZndw716v0gyj2xwlOQ3brESTafY1T8EHyfG0cqzWszEjaYNnZe3rRLWkCIsRPH7vMIeCrMKVl3/NvXOc+S2u9/lb/ZN0Oyk06VVplv2xIabwIAiYg6agKzi6Ml0jTgLx8kboZxSxXta1G9NzyLgtMhrZt3hUMzOy0z2SdyzXdjVN97y+ltJk81xPs2CxImCbWnT5LM49zZ9pSfe22L+JBGk93etFmWPbTcWuaTIsbEH+nUXtvWYxjw8/Zt2ZsWi4JJixFtNRvW1hF0vb8xSpK9bFAbQJjadfXQkH67FdwGLbO1pGg38d+8x6ITi8M5h42k38p42UmFB2wNDIvIgafXzWgyKVgQxDazZZWx76he6Q1mjTqTv2vrgtLhKe1uNiOyDwKx2WYZ9Zw2nDZGoHvQN0AWvz+S2mXAWDdBGpmeV+1YWJFjGwYWwWEvpbS+9eTdPcORmFYcPZ/6bSvbcuwV9bHdGn1C8o/aNh//ALhiyIsKG7cabPA6DvVvZzWqk9vuIOp72nraDug+GmpW/I3/ALitHiMKC0g7wQRqCDcgjeJA8BwUX7P8me6rWDWOI2RqIMAuIkCYPJGMdhi33hBGtvJRi6v65I7fSeh9n5eCKZ8v5mWpYVtMQ0BoG4aKBzTdXMRimbRbMlpbtW0Lp2QTpJ2TZV8QI3phSecu2TZeUH5VT/th50/9wR8NubH6nRZ/LxOLHHY/3D5opjKG3WpMc5zWkPLth0EwxzouCPuxcFFrC7C/SYDD9Rh3jsZUa0wS0dphVmYxjnhoNzMax46Kepl9GmYFFrrTL3vfvI0Gw37p3IdmNFrcazZDWjqmGiGiaTHGAOZJUUwraa7E+t5WohUXj87pxQqcQ3u1CpNx+zSYARtezbFuSIZzQijVv923ZyQh2E+zY8OLSGN07P1TFLKU16/aTRLgsU3tC+Az406Lnv68aAQDHpxUFXpxTqahzO4H0PwQvE0XezLuqRsGeMwVn/Ymb257kZMLSe5M58dXpZbfPnNTU6SNnqvEbrH5JLL+y5pI/hacAfamIJvf6/7PbcRiLH681iM5E1P73lIWnZjARc68dOHwWUzo/bT/AFj4LCwaWeN30lDC0fG+9anJqJLSSs1ltLaMF0TxWowVVzKYadkxvFk1jCbWEnCU9cxkmPx7aLZOp0F++8c1XwWftJu2BbeN5jfE6jRDs/fUfH4W7gL9s70OpSdmPu7jGvYSh08MjU7tvCvXYVMoGkPufSMNcCCA2SDvdO7+6qWf5bDG7Euk8RpHmm7TiBDaYggzDRoCPxc1czStt0haXADajTSbcly3R1sZFSzUmBmdwDYP95q9JyaqIHHf2arzei6/eFtcqqfZt4wPRR7QXMAYvQNqYEv9PMaRhqUGC2qCCLaseJB3Lyj95fs7Dtr3gSdp+oBHGCb6689V6B0tdOHaP/cEcuq4/XYstgsnD2+0gG0EkE66NgEXiT3ovs8rSo+91nNRau1lO34m8/Z6QMG8RIFU/wCnTE+qKZjWB6p084PJZ/o3iWtoENdo6SNNbCR3D0RHFYiTeNoR2efqsmspNZj3hSuXQwTmWYNZO1Yk6ibxuHDXeVnMdXfVBcWNaGidprbxuBdK1lTEDQHzus/i2e1qQ2Q0doBM3MW7FoYZgOX9xdxMpVqEOvNxxiZ36q7lmPNOrTcALOBOhmCHQQZ3hXq+BDw4lsiWtbNj7wGo0EA6ceS5gspaHEAQSAQRci8b91p7CtM1UK6xcU2DXELYVtKtVc5zi1xJcWiBYmYu2QfVbfIsA2mAGucQTNyCByFtLeaxuUmnUIp16Y24NyBeLyHLV5c5tIBgnq+7Jkx2krGxJ/bGd9Z6DlTxF15n+0HF4dlfMGvkVajsIKcAmzaQeZjQS0TxWvwWZxAJAvETodR8F5X+0pvtcxxFp6tEgcxSaO60+KnA2L5T61EEwIa4mo6G9NxgKVTaY6vUL+vstcwNmY1YNkSWiIFzAVzNcwNcmoW7G31tne2RpcajRYroXQO09kAtcymXTePtg6+0OtIZqN5bwK1mOdIMc1XGGz5ByN/O03PZ1LXisNbW8pm+kGHbTrCkNosLadSCSftX1HSRwtYcJVCo+HOEy0EgX3AwNOxW8fQc5+17SoDoRtuiOYJiEObhy0EAzvuTOs703StlFzI4b03PSLLW/wBsHKmfUIvTM4il2uHi1wWdw2MLcTMTFP8A3Dkj+DeTWoE2Je23Cf8AlXrqRr2/2Zd71T/Mi/fRsE/fiNomQINgBoCQ4mdTPJQZk2cXROocGf6LEOwryWOMSdSOwW+u1W8TV+3wx/8Abp/6I+SsKeVjbofpOqPmp+usJ5rR2qDxv2T6oAHfYD8oRrNMTGHed8WWaObtYAwtJ6o4RpwU4dWK6DnOpVEQnMbXFpaqH7B+mjvQoHh8MXGmGuLi5zWhoBJBJgADeZItzV7EZyxzC0NLZBjSNORTqGYvJwp2J9kGtaWgEkNLnAkSJILpudw4J1Ayg6erRfEujWC62HfrKeMy4io4Q9sEgtLCSCNQdLgyNBouJuZZi59ao4Ejae50E3Ekm9uaSYGa0zTabGjjSRz0QjManWIkC+/uVyliRyA8SpKuFpPuWgunWLn6hZKWRrkTTDG2kEU65b+BWG5q8fh8SrL8qpk2ZH12qNuVUzfZHmjF6Z3EkVHXacGd1ODD2krv8Xd/6dI9/wCif/B6c+4PP5pv8Mp/h8z81W9Lp685fjVOfr5Rzc4cP/w0/wDF+ikdn74j2IPY/wDRMZlVI7vM/Pkk7J2EmB37Tvmq/o8x9f8AZPGqdfp/kol8ukMLbgm4I3/NanLqx9m0AjQa8ggzMkbwP+J3z1RBrNlsAWAsh12VwAJVSZzPMSXMH5r+BRXokGvw+w4CznGPD4ELL4qoZInu9PROy3OP3eoCZ2HSCOcWPkPoKj0C1HIu+80aShKXEJ3/AOTQYnDtp4moQAQ8N7hAkeIBldDwbN0QPLMe6sH1HaueTA3CwA8BHciGDqkHlwQnpFdDuIiamc3l+NmLd57uCc5w4Ce1NvAvKe0QdJ+vml5aCKuEcKbpuZ2wBeCDIA+t5Sq4RxY1zf5jQIi1wOsCdIsi7pJvvPJdouuLCP1iUbineVyyL2F2vIEgbhJBggnzPir9OuID9m+4GxA4ctFSq4iGyOffKjdiJAB+7vn64IRBaRtC/wDEw07RkQLTqeAJKwue411XGuJ1c2mDGlhsjzj6stAcYHCDbd2oJTc398DnXbIEflBv4x4JnDLkLG3KWRSzrb+Zaytj8PWkgbL5aT+XhG8HyPgXxmZbNN7pgsE3mCS4CJ3C6z9TMm1sZULT1WsA7w6DHkjGDfTeC2oWjT3iWg679+5RWS5DONdLzZo4j9Ikd5B+97YJ43VH2usqxXqND3BkFosCNIk6KjN0VFEsz3AjMvj97ggfyzumOsESxWNbSfSqOnZbUaTESQ0gmJIE6oNhKsYrtZH+cWR3GOFwbolUe+L9Jgs1nY94EOJwuk4hw4TRaPVy7+9tqVqew1zWsaGgEyYawtBLgAFdOJGltbTbTmkDJsrZu3zgi19IzOK32D/y7u0KpRwFNzWktBJa3UcgnZxUig8cRfxCmw3uN/K30CkXVNOsZwgDOQRyEH4/L6babiGtBAMRuRjKsDTacC/bY1z9qS5w2GgYZpaXBolp29vvA7UOzX+U/wDKVFXq16TcOXVRHs3ezDjUGy11LZsDpIdsgjeBuV/ecAX6/SVxQCPcDl95nMTO26TJkyeJnVdTElqTFmxDKc6j0UwqMb94eI+axUBdDQkjhb/ujQrdpuqWYU97m34n5rpxNL8Q7NoLCABLZCp4IdTJ8Qek3n8Qo6bTB/eCc3NaLRG2zy+aw4YEwNuo8Ep5mW47dJuama0I/mM7JCazNqDST7Vt+dpWKATQ1d4Jepncduk25z+j+NviEwdIKO9zViy1d2VPgqfUyPENNLmmbUyAWuDiNw4b/mhGNxwcAALTJJ9PNUIUgEhHSiqbS4xVQoU5GFcmzJtNmy4wCZm/wRKln1IauHn8llgEnNsqvh0ckmBFRhtNrT6V0BbaB7j8lIeldDc+O53yWEKkAQTgKXeEGIebM9LqO9xnlMdul10dLqBmSRIjQrFN1TX6qfA0u8jxDzct6W4YnrOP+E/JUcR0mpH3XO8HfJZMJzVIwVNddZBruZpT0nZES43kGDO7l2oUc0D6hmwN99j/AMeioOaoHC/1zRkw6LtJFd0YNCmAzNlOs9xnZcLQOcyiZ6UUv6/D9VlyLpBil8Ojm5hEx1WmLLbmZpHdJacz1vD9VG7pDTjR3h+qz+ymwoGGpyT7RrHp5Qoc3b7YPAdERFuM8VcxPScP+6R3CfVZ7ZXWq5oIbXihrMxJPOFqedgah3d/yrDM/piOq631xQAri40EMqKhEMZhnTajCACJ+vBG8Oeo3sHoFjVsaTuqOwJeugUACafs5iWYntIM2/kv7FFisY1zcO1odLWGYY2802COehBOu/Wydmz/ALF/Z8Qs0a7rX00U0aeYX6E/SRj3yvbt95IWQY4JKI1TxSTtplS/mOWvoVXU6rdh7dQfq45qovQH5tLuuxlQ/iLAbdpJKjqY+4inTH/SZ8Vmri3tqvz/ABNE4ReTfKYRoSWgzHLzWqOcIBMaANFgBoLblnaoLXEGxCdp1A47xSpSNPePbVC7tqu1SSiWgwZKHLgco5SautJvJHm3euF6Y5cc5dacTHtfJCstbYc1QYbovhKpYxv9XLn8oVH02l6Wu8hotG/y7Stu3oPhjRbNd4rPa0tYGjYlzdoS/d1iAbcUGwtfZe0w3aBbFwLzzMahaU9I8QHEbUADUtGp7tfLRZeJrVbjh6f3+Jp0aCW97WZh/wCz7GfgYRxFVkeZCpZj0fq0GtLw07UjqPa8iOIbMLTYrOqzhDnSCYMkwALydBu5KJxljSWxr1iDFrbzF+1cmJri2e39f9nHC09ct5iZg8O1Qufdbx1ca7IHIxqhmc5aKsFjQHQSHAQHQYLCI1tb9U0mKBNiLRephCBdTeZnav3Ju2mjUzquJ2IXklV1kxpdEx325n4FSUKBeYCkOFeyzm989nwnxUXA0lrE6yxkxAqtqOEljgS0gFpAM349iuVsIKhaAYj4xA8kPwvVJk6x6QVco41rXA3HZql3BzZhGKZXLZpJU6NkakeJ+SiPR8C+39eCKDMqRHvi02JI17VUzXNGQ32Thpsubskt1PW2y6SSI90RrpvEj1SbfaHdKIW8qjItoWqaf0/GUFewtJB1Bg9y0eUVnFhkk7vA/qENzykA/aBEnVu+2/v+CNTds5VotVprkDrBicxhOiaruTYQ1azaYIBfIBOg338EwxygkxVRc2lXYI3FaJma07Da4bj8l3PMlqUaYa6k7qyTVb1qZG7rD3TyICEHLnWjeY1GoS+ZKyg3jlJqtAkKOkK5k/aoO2bi2l94WcLCNQQtFSzNzMMaZaIDjcG+6R5KtgMgq4t7W0QC4yYJjdNuJhq6m3DBzaC+8nEE1mBA1ttAq6tbiP2VZgxxaaQkRo4bxPxSV/E0v/oecAMPVP7TAJzV/L19VPl1d9SoA5ziOAJHkFA3Ly8u2SOqJJ3d1ldygGkBVLZBkCCJnvVXyhTbeWTOWF9o2pnJpvIgOANpmfH5qtj8WKsv2I3a9nZ9FR4zBu2nSRbW/Hhx1UNYw0N71ZUXQjec1R7FW2kKcCmBdlGi8khdbouApN0USwieEyE94TVMgySmWgWuTvO7sU9DFWcDcRvvBGhHDuVNqt4PB7e3e7Wl0cYInyM9yo1gNZZSSdJPTpkw433KSl0iq0gWSHCT7wk87zKIYXJ6lR9OlR6xIbVDC8AOb1SZkgSATY8ERd+ziu+XOYWEnSx7+qSLpN69EaVCPXaNrTq/sveZ3/6qrf0f4eHenO6VYggCWwNOoOzfyRqj+zuqx32ntIH4aZv3nTwKI4fIW09KTgeL2uJ8xHghNiMMPhAMKlLEt8TEf3MizNcQ7QFxJizJJJ3WF1q8p6E43EN/tD/3amNAWjbNtzAQWj8xHYtRlWYup07M6wPEhpHEy0kRy5aJtfMX1PfqEf0slo7z73mkKuNc6U1C99/KNphLfExPynk2a5ccPXqUXFpNNxaSDY8DysRbdoufw+pEinUI47Do8YXqOW5PSfXHVDdTtNDQ4HXWJXpFHM8NSw/s3NO0ABpvAABLrdqaHtLlbW3OKNgSPxPnbJ8vqMxFMVKbmB8xttIm02nXUeKkx2KbWcdgbIadkl7mgT2kwvRs0ZTrYxz9nadTLQ0kmQQ0B2kWkb03DdHcNRLnHC+027kfzADrMVCQO5DOPW+dlN7eufSFGEa2UHSeXVqREDedyhrUS0w4Qe5eul2DmTg2A6Xo0/hKcHYL/wDVpD/47fgxd/6hH7DOPs89Z43iLEi1uaic6y9wp43CDSlSb/0gP9iwXSnIRiMVUq03MY0xA2CBZoBNhvIJTGH9oio2VlKjr6EDVwLqLqbzLUsU0NeHbUEgiDB0cD8FQRnHdF6tNpd1XACTskzHGCFSyvDh1QF3utuecaDvK0FdCCym8Sam9wrC0I5cx1EE/eIBI7bwe5avJ3h5gVBT3kPgibWEj6jvWZdV2i43AJ1Pap6LSXho1Mf8pGsnEGu80aRCaCbWvSY5pa7F0xtCNAYtBAmNQqjcjoDXFNPc34uKGYDEFznbRMAmLkTffG4aTvlcxuL2ZdeBeyzxSdTlDfT/ACO5gRmMJ4zKMO2m4trBzgCQCWQY5C/FZbKelbaVVjhLNh0hzZMHSYidFYwmfe0tskXgzpG5ZIUSXENBJvYCbDsWhh8ObMtWZ+Ir/Cac9ad+1sm5xMnjsP8A/FdXkJEJIngKZ5nz/EB41x+0eU02J6JVWOIbUaRzJBP5gJHmVB/AXixIM6wd0zYLR1cbTB1A5uQXNukkWoxzcR6IVKrXfT7RipSooLmU6mSPawnZMbQvaNnj4wh1GoGVCajSYDurzOkzuujuQ5q+o9we4uaADfceH1wVnM8pbiG9UBtRuh0Dh+E/A7kbjFGy1POD8OHTPS8pj2hJOfTLSWuBBFiDqCmlPTPjgU5qjCe0rpInX6Lhak9yNZHlIc32tQdQWaInbdz/AKR59xQ3cItzCU6ZqNlEqZXkNaueoAG/ieQ1vnc9wK02E/Z8wXq4gOP4aTTu/qd/4oDmeaPZWOy5wIiIMDQGIhTYXpEYG0Q4jUmAUpVGIcXQ2Hrr+I1T4CHKwuRNhhspZhztYenDwDBcHFxkQbk8OCP5dnD9kmoDI/CJB8SCsFQ6TkaEjsn4FXKfTPZF9o9p+ayauEqv8QuevOadOvSUaG3ab9mdAiYcO1pHxhV63SFw91rj3gfFef1+nZJ6oaO0k/8AaFA7pw/jTPLYf6yhL7LqblZJxtIc56FS6T1HGDScP7zZVCtUBLid5J81lcL08H32Dtafg6PVWh0qpGes4TxaR39UGPNW8FUQ6Lb+JIxNNho00mW4jryCARvidVrnZQ51D2+0HQfwiV5nh+kWHY4H2kjk1xP/AGhaU/tawzMM6m1tZ5O4ta1viX28ENsLULaKfKQ9dQBZhv8AKPoYIe0c6TJMumNSZsEZy/b/AAhrb20k7iAF5DiP2g4jaLmuY256oYCI3XNzwXo2EzsU6Qa0F5cAQNA2RJkn4SuxOGq0gM3ORSrJVJy8ppqzxFwO+/qhWOpMI92LWIAv4aDmgtWniMR722GncwFre9x18VbwOVvpjZ2xEWbIN+NjASnDA1J1jIvKtSmJsO//AJ0Q/Hua07xx4SimatNJusOdvJFuyVkcwrmCDqnKFPOZSo+URNrkmZOtv0WbzbLCyqX0oAO7cDvi2kz2eCKNcYBC5XO2IA7e6NPBa9K9NriZtW1QWMDfvr4IeAbceF/gruS5oxrtt0iAQALkePJCMwf13DgY8NVUhPGkrrbrERWZG62mgdnkAhrb8SYCovzN5dtOeSRoASAPDVD2tUjlIpKuwlWru25h/KngM2nRtOM6AADsCF5Y6MSYjV4Hmqe3GjlGHGZm/FQKXxd5JrXy6bSTGfzH/md6lJQkyuow0EATc3khxBUZdK5CSm0680/RnCxTL/xHyFvmitB+y4cyoMIQym1g1DQO+Pmq1UEDXt4rIb9RiTNpG4aADlH9KcLSeNoODaotH4hwMaHgT/xkoROs/wC0aN0/U+KvU6Q4BOU/0kC7xCoOM5YaQAKRO4+BUjcG8/dP12rQCknBik15Aw3eCsuyJ9R4Bs37xkTHJajGlo2WNs1ogAfJU6Di0yE4ukknuSlVmdrnYR2iq0lsN4B6QUx7QEHVvmP0hCkXzhnUBiOsbdov6BC6NLaIHFaFI+4Jm1tah7zgKcusoOLi0CSJsOWq45hBggg8CiXgrGJcXEl06dXAYSXF06PFQ8T4lcJTjRcBJBA4kJxwx2Nu0G3NRcSbEyOm2SBxIHivQMNjXx73YsNlrZqs5GfC/wAFqm1kli1zWEfwZygmFqOPqMuD4FTt6SO3ye0mfNCGEuHJNq0yBos40UJ1miHYaiHhmvtuoQbCRJ8gsviq0vI3iwPK8K5ltUhwJXM3w4Lw5o1N+3ir0lWm+WUqsXW8C5jmGw9rAYFi48ju+aONdSFNz2ubDWkwCNw08Vlc9/ndw9FQNMgAwYO+Ldx3rR4AdV1t95m8co7aXktGmalRrd7nAeJurdPLml9WCdikCdq0mDA8YKoU51E2vI3bu5OD3ARcB2vAx6plgeRiqkDcRzmwAeMnu09VLg8KXz1dqI+9s6zyuq76pMSZgQOQGgVrBYrZaSdJYD2dYlQ17aSUtm12jsRgdlpPs3iN+00jvhUAtg3BNI0BWVxJ2ar4iznW3alDo1c9xC1qWSxkCS6SkmItH1o2nRpJA9F3Csl411m3K6iRbo61oe5zzZrfMn5BUdsqkwiDMwEu08wYzU34b59VK6XGT4IRmuIbUrAsECwnjdHRTSbqFAPWPI2YkdJXfhxYkAkclM0KRtFSUqY04em765IJeFCxgau+zntVltMJ9hwQi8MEkLKfJStp8k3bjT65rt1UkywtKGc5eHUnu3hs+F/QFZahU2XNPAg+a3FSmSCNxBHjZYRzYJHC3gn8K11KmZ2LWzBhCjYGLEXa4yI/qb80s5gVw4CAQ0+Bg+iHtrGWk/djwBU2PxQeQRNhF0fIQwPa0BnBQjveX88wuy0O4u4X09LJmEYw0hIEwbwOJT8yzZtSiG75B38+PaquHqD2YG00G9iY380NQ2SzdYVmXiEr0keWjrHTTenY3rVW8w3TmU/JaW051phsxrv4JuIfOIB5t8oRL++f4grfpj+Zdz+zG/m9AqOJtSpjv+vFW+kDrU+e0fRVs1ZsljeDB5/8KlL4V/uFq7t/UfkVKahP4WnzgLQRBaBrz+PFBMisHnsHqUVp1uuCUGvcuY1hbCnCFGtaBu4Kpia5me7XvuFKaqr1CISqDW8YZpIK8NB5KejWlgB1mfn6oaMTuIvJ8uKkZW+grtTgeJrAOdPmu/kY8AEzG4kOFNomGNA/vb0Wr5O17traMkyd41v2IJiq23Uc7iSfl5J+mQ1gOUzqgK3J5yRn8uBq90dw/U+SkzA9aB7rAGTu5+c+CiawTcWa2/Mx8yB3KNzYA4x6/p6q9tbyhOloqVPaJ5AnwFvOEmnqO7W/7k+jRlrjJEcN9rhQg9U9o9Crbyu0P5NnrWtDKm7R3LgUNpw7EnRwLz2EFyj/AHZpY0yGnnoT8FWBINrEcEJaagkrzhWqNYBuU0pymn/6Y8T80kDbmtUffPl8kkPhVOvzMJxafT5CVFJRYXHZG/ckkmmNhFVFzaOiHgHc4DwK1YKSSUxHKO4b90dJSaLjw+oSSSccEsNYOSekkhQoE6QmNMWSSXCSY4GVjM2pbNeoP6ifG/xSSTeEPvkdoljPgB7xlSoDTaPvNLt33TBF995XauCc1jXmIdEd4lJJPE5SAIgozAk8o92XkUhUm0AxHExxUVHBuc2RELqSoHNie8uUFwO0jo0i421Ckoj7QBxIvci589UkkQnUiDAsAZLmNYlwE7QaLdUN11sOaZmGKNR5cRExaZiBC4kuVRpJZibwjlLmimb9YkmL9nwKtEkpJJZxZjHKbEoBJKOi7WfZJJB5wo+GVwQTbzUzB3FJJXaCGus7i37NN50MHzt8VmGpJI2H+EmL4j4gJOakg2u50k8tY8T5JrhvSSR4Gdp1obHGVBK6kpAkXndq0eCaF1JTIjhT5jzXEklE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6600" dirty="0" err="1" smtClean="0"/>
              <a:t>Caldo</a:t>
            </a:r>
            <a:r>
              <a:rPr lang="en-US" sz="6600" dirty="0" smtClean="0"/>
              <a:t> de </a:t>
            </a:r>
            <a:r>
              <a:rPr lang="en-US" sz="6600" dirty="0" err="1" smtClean="0"/>
              <a:t>pollo</a:t>
            </a:r>
            <a:endParaRPr lang="en-US" sz="6600" dirty="0"/>
          </a:p>
        </p:txBody>
      </p:sp>
      <p:pic>
        <p:nvPicPr>
          <p:cNvPr id="36866" name="Picture 2" descr="http://upload.wikimedia.org/wikipedia/commons/thumb/b/b8/Bowl_of_chicken_soup.jpg/300px-Bowl_of_chicken_s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65" y="2055690"/>
            <a:ext cx="4800600" cy="4352544"/>
          </a:xfrm>
          <a:prstGeom prst="rect">
            <a:avLst/>
          </a:prstGeom>
          <a:noFill/>
        </p:spPr>
      </p:pic>
      <p:pic>
        <p:nvPicPr>
          <p:cNvPr id="4" name="Picture 3" descr="http://www.unileverfoodsolutions.es/wu_cache/img/048/mis_50113339/Caldo_liquido_pollo_0000x0000_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65" y="1733940"/>
            <a:ext cx="2226649" cy="435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Sopa</a:t>
            </a:r>
            <a:r>
              <a:rPr lang="en-US" sz="6600" dirty="0" smtClean="0"/>
              <a:t> de </a:t>
            </a:r>
            <a:r>
              <a:rPr lang="en-US" sz="6600" dirty="0" err="1" smtClean="0"/>
              <a:t>fideos</a:t>
            </a:r>
            <a:endParaRPr lang="en-US" sz="6600" dirty="0"/>
          </a:p>
        </p:txBody>
      </p:sp>
      <p:pic>
        <p:nvPicPr>
          <p:cNvPr id="5" name="Picture 4" descr="http://acozykitchen.com/wp-content/uploads/2011/02/Anti-Ramen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38400"/>
            <a:ext cx="523427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Sopa</a:t>
            </a:r>
            <a:r>
              <a:rPr lang="en-US" sz="6600" dirty="0" smtClean="0"/>
              <a:t> de </a:t>
            </a:r>
            <a:r>
              <a:rPr lang="en-US" sz="6600" dirty="0" err="1" smtClean="0"/>
              <a:t>ajo</a:t>
            </a:r>
            <a:endParaRPr lang="en-US" sz="6600" dirty="0"/>
          </a:p>
        </p:txBody>
      </p:sp>
      <p:pic>
        <p:nvPicPr>
          <p:cNvPr id="34818" name="Picture 2" descr="http://3.bp.blogspot.com/_aR2zQeg4BW8/TMfKnnqlmwI/AAAAAAAAAHI/48k7XH4K0Cw/s1600/sopa-de-a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4648200" cy="4566857"/>
          </a:xfrm>
          <a:prstGeom prst="rect">
            <a:avLst/>
          </a:prstGeom>
          <a:noFill/>
        </p:spPr>
      </p:pic>
      <p:pic>
        <p:nvPicPr>
          <p:cNvPr id="34820" name="Picture 4" descr="http://t1.gstatic.com/images?q=tbn:ANd9GcR2cO5RP840MVHFGOQLgh-5bEliOGL-XemPC9bWJmnn66d6Y8Fw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958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/>
              <a:t>Gazpacho</a:t>
            </a:r>
            <a:endParaRPr lang="en-US" sz="6600" dirty="0"/>
          </a:p>
        </p:txBody>
      </p:sp>
      <p:pic>
        <p:nvPicPr>
          <p:cNvPr id="33796" name="Picture 4" descr="http://recetasdecocinablog.com/wp-content/uploads/2008/03/gazpacho.jpg"/>
          <p:cNvPicPr>
            <a:picLocks noChangeAspect="1" noChangeArrowheads="1"/>
          </p:cNvPicPr>
          <p:nvPr/>
        </p:nvPicPr>
        <p:blipFill rotWithShape="1">
          <a:blip r:embed="rId2" cstate="print"/>
          <a:srcRect l="17672" t="16383" r="19623" b="8956"/>
          <a:stretch/>
        </p:blipFill>
        <p:spPr bwMode="auto">
          <a:xfrm>
            <a:off x="579861" y="1447800"/>
            <a:ext cx="4220737" cy="3769113"/>
          </a:xfrm>
          <a:prstGeom prst="rect">
            <a:avLst/>
          </a:prstGeom>
          <a:noFill/>
        </p:spPr>
      </p:pic>
      <p:pic>
        <p:nvPicPr>
          <p:cNvPr id="4" name="Picture 3" descr="http://www.javirecetas.com/images/recetas/gazpacho.jpg"/>
          <p:cNvPicPr/>
          <p:nvPr/>
        </p:nvPicPr>
        <p:blipFill>
          <a:blip r:embed="rId3" cstate="print"/>
          <a:srcRect t="8421"/>
          <a:stretch>
            <a:fillRect/>
          </a:stretch>
        </p:blipFill>
        <p:spPr bwMode="auto">
          <a:xfrm>
            <a:off x="4800600" y="1752600"/>
            <a:ext cx="4054475" cy="396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2991" y="5022059"/>
            <a:ext cx="8275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Es una sopa fría con ingredientes como tomate, pepino, pimientos, cebollas y ajo. Origina en el sur de España  y Portugal – donde hace </a:t>
            </a:r>
            <a:r>
              <a:rPr lang="es-ES_tradnl" sz="2800" b="1" dirty="0" smtClean="0"/>
              <a:t>mucho </a:t>
            </a:r>
            <a:r>
              <a:rPr lang="es-ES_tradnl" sz="2800" dirty="0" smtClean="0"/>
              <a:t> calor. </a:t>
            </a:r>
            <a:endParaRPr lang="es-ES_trad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/>
              <a:t>Los </a:t>
            </a:r>
            <a:r>
              <a:rPr lang="en-US" sz="6600" dirty="0" err="1" smtClean="0"/>
              <a:t>mariscos</a:t>
            </a:r>
            <a:endParaRPr lang="en-US" sz="6600" dirty="0"/>
          </a:p>
        </p:txBody>
      </p:sp>
      <p:pic>
        <p:nvPicPr>
          <p:cNvPr id="27650" name="Picture 2" descr="http://www.revistafucsia.com/upload/images/2010/3/24/5773_2027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6226629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6600" dirty="0" smtClean="0"/>
              <a:t>La </a:t>
            </a:r>
            <a:r>
              <a:rPr lang="en-US" sz="6600" dirty="0" err="1" smtClean="0"/>
              <a:t>ensalada</a:t>
            </a:r>
            <a:r>
              <a:rPr lang="en-US" sz="6600" dirty="0" smtClean="0"/>
              <a:t> </a:t>
            </a:r>
            <a:r>
              <a:rPr lang="en-US" sz="6600" dirty="0" err="1" smtClean="0"/>
              <a:t>mixta</a:t>
            </a:r>
            <a:endParaRPr lang="en-US" sz="6600" dirty="0"/>
          </a:p>
        </p:txBody>
      </p:sp>
      <p:pic>
        <p:nvPicPr>
          <p:cNvPr id="29700" name="Picture 4" descr="http://www.plantoeat.com/blog/i/tp/6a011571f7e1b0970b014e5f8dcff9970c-32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08783"/>
            <a:ext cx="6705600" cy="4463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/>
              <a:t>La </a:t>
            </a:r>
            <a:r>
              <a:rPr lang="en-US" sz="6600" dirty="0" err="1" smtClean="0"/>
              <a:t>lechuga</a:t>
            </a:r>
            <a:endParaRPr lang="en-US" sz="6600" dirty="0"/>
          </a:p>
        </p:txBody>
      </p:sp>
      <p:pic>
        <p:nvPicPr>
          <p:cNvPr id="3" name="Picture 2" descr="http://s3.amazonaws.com/mumumio-production/medias/15986/original.jpg?1332879582"/>
          <p:cNvPicPr/>
          <p:nvPr/>
        </p:nvPicPr>
        <p:blipFill>
          <a:blip r:embed="rId2" cstate="print"/>
          <a:srcRect l="7414" r="5458"/>
          <a:stretch>
            <a:fillRect/>
          </a:stretch>
        </p:blipFill>
        <p:spPr bwMode="auto">
          <a:xfrm>
            <a:off x="2402840" y="1676400"/>
            <a:ext cx="4928765" cy="422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4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4591050" cy="1858962"/>
          </a:xfrm>
        </p:spPr>
        <p:txBody>
          <a:bodyPr>
            <a:noAutofit/>
          </a:bodyPr>
          <a:lstStyle/>
          <a:p>
            <a:r>
              <a:rPr lang="en-US" sz="5400" dirty="0" smtClean="0"/>
              <a:t>El </a:t>
            </a:r>
            <a:r>
              <a:rPr lang="en-US" sz="5400" dirty="0" err="1" smtClean="0"/>
              <a:t>aceite</a:t>
            </a:r>
            <a:r>
              <a:rPr lang="en-US" sz="5400" dirty="0" smtClean="0"/>
              <a:t> de </a:t>
            </a:r>
            <a:r>
              <a:rPr lang="en-US" sz="5400" dirty="0" err="1" smtClean="0"/>
              <a:t>oliva</a:t>
            </a:r>
            <a:endParaRPr lang="en-US" sz="5400" dirty="0"/>
          </a:p>
        </p:txBody>
      </p:sp>
      <p:pic>
        <p:nvPicPr>
          <p:cNvPr id="32770" name="Picture 2" descr="http://aceiteolivavirgen.org/wp-content/uploads/2011/03/Aceite-de-oliva-BOTELLA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2705100" cy="3810000"/>
          </a:xfrm>
          <a:prstGeom prst="rect">
            <a:avLst/>
          </a:prstGeom>
          <a:noFill/>
        </p:spPr>
      </p:pic>
      <p:pic>
        <p:nvPicPr>
          <p:cNvPr id="5" name="Picture 2" descr="http://saludpasion.com/wp-content/2010/06/vinagre.jpg"/>
          <p:cNvPicPr>
            <a:picLocks noChangeAspect="1" noChangeArrowheads="1"/>
          </p:cNvPicPr>
          <p:nvPr/>
        </p:nvPicPr>
        <p:blipFill rotWithShape="1">
          <a:blip r:embed="rId3" cstate="print"/>
          <a:srcRect l="28018" r="27838"/>
          <a:stretch/>
        </p:blipFill>
        <p:spPr bwMode="auto">
          <a:xfrm>
            <a:off x="5410200" y="1600200"/>
            <a:ext cx="2489200" cy="446405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57800" y="15240"/>
            <a:ext cx="3425952" cy="128016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El </a:t>
            </a:r>
            <a:r>
              <a:rPr lang="en-US" sz="5400" dirty="0" err="1" smtClean="0"/>
              <a:t>vinagre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El </a:t>
            </a:r>
            <a:r>
              <a:rPr lang="en-US" sz="6600" b="1" dirty="0" err="1" smtClean="0"/>
              <a:t>bocadillo</a:t>
            </a:r>
            <a:endParaRPr lang="en-US" sz="6600" b="1" dirty="0"/>
          </a:p>
        </p:txBody>
      </p:sp>
      <p:pic>
        <p:nvPicPr>
          <p:cNvPr id="4" name="Picture 3" descr="http://www.saludenvidiable.com/wp-content/uploads/2010/09/boca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3860588" cy="268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53000" y="2556807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Es</a:t>
            </a:r>
            <a:r>
              <a:rPr lang="en-US" sz="2400" dirty="0" smtClean="0"/>
              <a:t> un </a:t>
            </a:r>
            <a:r>
              <a:rPr lang="en-US" sz="2400" dirty="0" err="1" smtClean="0"/>
              <a:t>tipo</a:t>
            </a:r>
            <a:r>
              <a:rPr lang="en-US" sz="2400" dirty="0" smtClean="0"/>
              <a:t> de </a:t>
            </a:r>
            <a:r>
              <a:rPr lang="en-US" sz="2400" dirty="0" err="1" smtClean="0"/>
              <a:t>sándwich</a:t>
            </a:r>
            <a:r>
              <a:rPr lang="en-US" sz="2400" dirty="0" smtClean="0"/>
              <a:t> – </a:t>
            </a:r>
            <a:r>
              <a:rPr lang="en-US" sz="2400" dirty="0" err="1" smtClean="0"/>
              <a:t>muy</a:t>
            </a:r>
            <a:r>
              <a:rPr lang="en-US" sz="2400" dirty="0" smtClean="0"/>
              <a:t> popular en </a:t>
            </a:r>
            <a:r>
              <a:rPr lang="en-US" sz="2400" dirty="0" err="1" smtClean="0"/>
              <a:t>España</a:t>
            </a:r>
            <a:r>
              <a:rPr lang="en-US" sz="2400" dirty="0" smtClean="0"/>
              <a:t> – </a:t>
            </a:r>
            <a:r>
              <a:rPr lang="en-US" sz="2400" dirty="0" err="1" smtClean="0"/>
              <a:t>hecho</a:t>
            </a:r>
            <a:r>
              <a:rPr lang="en-US" sz="2400" dirty="0" smtClean="0"/>
              <a:t> con pan </a:t>
            </a:r>
            <a:r>
              <a:rPr lang="en-US" sz="2400" dirty="0" err="1" smtClean="0"/>
              <a:t>francés</a:t>
            </a:r>
            <a:r>
              <a:rPr lang="en-US" sz="2400" dirty="0" smtClean="0"/>
              <a:t>, </a:t>
            </a:r>
            <a:r>
              <a:rPr lang="en-US" sz="2400" dirty="0" err="1" smtClean="0"/>
              <a:t>jamón</a:t>
            </a:r>
            <a:r>
              <a:rPr lang="en-US" sz="2400" dirty="0" smtClean="0"/>
              <a:t> (o </a:t>
            </a:r>
            <a:r>
              <a:rPr lang="en-US" sz="2400" dirty="0" err="1" smtClean="0"/>
              <a:t>tipo</a:t>
            </a:r>
            <a:r>
              <a:rPr lang="en-US" sz="2400" dirty="0" smtClean="0"/>
              <a:t> de carne) y </a:t>
            </a:r>
            <a:r>
              <a:rPr lang="en-US" sz="2400" dirty="0" err="1" smtClean="0"/>
              <a:t>queso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>
            <a:noAutofit/>
          </a:bodyPr>
          <a:lstStyle/>
          <a:p>
            <a:r>
              <a:rPr lang="en-US" sz="8000" b="1" u="sng" dirty="0" err="1" smtClean="0"/>
              <a:t>Platos</a:t>
            </a:r>
            <a:r>
              <a:rPr lang="en-US" sz="8000" b="1" u="sng" dirty="0" smtClean="0"/>
              <a:t> </a:t>
            </a:r>
            <a:r>
              <a:rPr lang="en-US" sz="8000" b="1" u="sng" dirty="0" err="1" smtClean="0"/>
              <a:t>Principales</a:t>
            </a:r>
            <a:endParaRPr lang="en-US" sz="8000" b="1" u="sng" dirty="0"/>
          </a:p>
        </p:txBody>
      </p:sp>
      <p:pic>
        <p:nvPicPr>
          <p:cNvPr id="39938" name="Picture 2" descr="http://t1.gstatic.com/images?q=tbn:ANd9GcR0DdFPpVo3WjPZGho9mBYc2mQ980-uvxm4Ha5oQk6JDTWDi8OW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376549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4" y="160338"/>
            <a:ext cx="9144000" cy="1981200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</a:rPr>
              <a:t>Lista</a:t>
            </a:r>
            <a:r>
              <a:rPr lang="en-US" sz="6600" b="1" dirty="0" smtClean="0">
                <a:solidFill>
                  <a:srgbClr val="0070C0"/>
                </a:solidFill>
              </a:rPr>
              <a:t> #1: En el </a:t>
            </a:r>
            <a:r>
              <a:rPr lang="en-US" sz="6600" b="1" dirty="0" err="1" smtClean="0">
                <a:solidFill>
                  <a:srgbClr val="0070C0"/>
                </a:solidFill>
              </a:rPr>
              <a:t>restaurante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14344" name="AutoShape 8" descr="data:image/jpeg;base64,/9j/4AAQSkZJRgABAQAAAQABAAD/2wCEAAkGBhQSEBUUExQVFBQVGBgYGBUXGBgaFxgYGBgXFxcXFxgYHCYeFxojGRQXHy8gIycpLCwsFx4xNTAqNSYrLCkBCQoKDgwOGg8PGiwkHyUvLCwsLDQpLCw0LCksLCwsLCwsLCwtLCwsLCwsLCwsLCwsLCwsLCwsLCwsLCwsLCwsLP/AABEIALcBEwMBIgACEQEDEQH/xAAcAAABBQEBAQAAAAAAAAAAAAAFAAIDBAYBBwj/xABIEAABAwIDBAcFBQUHAwMFAAABAAIRAyEEBTESQVFhBiJxgZGhsRMywdHwI0JScuEHFBUzYiSCkqKzwvGDstJTY4QWJUNUc//EABoBAAIDAQEAAAAAAAAAAAAAAAMEAQIFAAb/xAAyEQACAQIEBAMHBQEBAQAAAAABAgADEQQSITETQVFhFJHwBSIyobHB4SNCcYHR8RVS/9oADAMBAAIRAxEAPwAGzFVAPed3x8QpaWaVB94Hu+RVbHP6wbOouBxUYwnEwvMZFIuR8ps52B0MKszl+9rT3x8Cufxgb6Y7iP0Q19MjUz9cF0ODRET2qvCTkJfitCn8Spn7pHZf0JThiaXEjuPyCAYm5me5RtriLzyVvDgjQmdxyN5p2PpnSo3y+astw3AgrHDFk6R33+CtUMY0SS2Dyt5xKo2GYc5ZcQOk1bMMVM2geCyOGzZ7Rdz+UOPxtyVnC57X2veBFzcDwtCA2FfqIRcSs0VRiuZbhGPEmCfwzfzWQzbpRXZTMBoNhMTEzuO/tWdp9KcSNXtd+ZjfUAFGoYKowvp5znxKbaz2RuUUyPcHgquMyVgFiW9/wWT6O9LPaUZqBzXAkFzD1TEHSZGvNFjmdMiTUI/MCB5oVQFCVKyysCLhpE6ncjhvUT6Sssr03e7UYewhJ1Ann2FL36w1wZSNJMdSVt1E8CmbCKDKGVDRTm0VdZRU7MOpzyspU6KuUaanZhVM2hCGWkiMbTUFakr20BqQFFUc07/MKoMtAteiqVTDrQPwwVarg0wryhEAPw6hdRRqpg1Xfh0cPBlYIdRUTqSJVKarVGIytBkSk5qgq0ATdXXMURIRlaVtK4pgJ8LpemFytqZEfCSZKS606HMWxpcOSH4vNGMMXkHgY/VH6tOCWuABGkXn9Vi84Z1993G411KWwwFQ2MgjQmEGZq0m7h3gqcZi2Ilh7x80JwmT1agEEacf0SxPR+u0Sdkju+QTJp0r2zS3CqWuFMIh4dMEdye4iNECflVZokstxt81H7OoNzv83wVuCp2aDIYbiGmkAzopm1GHUXQH21Tg7z+KkZjnb58ApNA9ZUCGH0BIAIM+R58FMwwLX4id/EIN+/kuB1PYQO+CtLlmBL2NdYOdpwP0YS9UcMe9JCHlBvSWrOHYdmCXd9p1WWe+y1nSXCFtBpOpfpvBgmFlH6JvB24enUyrXmr6IUtrDP8A/wChjwEyjQbNm7+CqdAKf9me693kf5Wx6lE8Z1TzHksrENesw7w6CyAwbXws+8BPYCZG+Y4KpXaGgbMjsJHoUTqvmfr61QbE4rb2tnVsjvA07yr0rmUe0fRxtUHq1ag75jlBCt086xAPvh0fiYPKEDqVZpbQJ2hEnfzPl6qZmKPUDQS50RNxa3FMNSB5DygwzDnNFR6Q1AOvSpuO+Jb8CidLpEz71J4PKHehnyWeoU9ox7pO7RE8PgL9YfXwSLog5Qyu/WF2dJKHF4PNj/gCqWO6YYanUAc/bG9gD4uJBJA8rrlHA/iAJ4Hnw7oXn/S9sYx4FrN5fdRMLh6dWpbXb1ykPWdVvPXMn6UYauD7ATsxIDWiJmNSDuVrFY4EQaQP5ojwErx/oaPtak6bDT/mK0Oa5nVp0nlj6kgCOsbdYAnsv6Ka1ArV4aHpHqKZ6HGPf5TVUuoDzM8hyA3BMqYhYbIM6rPBcXTFiCJBsD27+KLtz2R1meB+fzQ3wzI1t5ZAXUOBpC9XEBU6tcIbTz+mamxsPJiYkARpferDsxd91jG8/ePiVPDZdxF2db2jjTc7QE893ioMRRDRNR7Wd8nyVbEV3uHWe898eER8VTr4cFthfjv0i5R1TqYBqnQRY7NKTGOLQ6oQPyj0Q+jiXFoPEA7t6djsNFF5n7vxCdgaP2TPyg+ScUKqXHWWw16jEN0nQXJ2w5XaOAJVqrl2yJQjVAmmuDVoLFE8UlaOG4pLs8P/AOaOs1uZ5aS6RE663WHzpgFVrd4InlK9Ex1eLib68iPgsBnz/t9q0mBbjKSwDEtr0mRYayzlGIIEBzZLTvgi2vdr3Kei98OD3Fw6hBJn714Kz2DxkNvEjSURwVQi+yb8BzBTlSjYkylPEG4O9poMQ4P2Wg+8QPFAsXg303kObswbbIOyRwbPCUSZUa1zXAmWlp0PG+7vUOfbdV4cxzXAaC4Mb/eEHxS9G6tl5RmrUz+9b+pWweM9m7a1B94dm8KrnLQXkjQiR5q3WoRuIBEgEjgJ80Ox1SJvoI5acgmaYBfMJDtanrK1DDjhqWrd5ZhgWNaJBtfh+iwuBqSZ/qbr3r0fK6ZtItH1KB7QYgCAp2ancet5T6bYX+z0g73jV7zDHLCYfKHOq7IEut1RwiZndw716v0gyj2xwlOQ3brESTafY1T8EHyfG0cqzWszEjaYNnZe3rRLWkCIsRPH7vMIeCrMKVl3/NvXOc+S2u9/lb/ZN0Oyk06VVplv2xIabwIAiYg6agKzi6Ml0jTgLx8kboZxSxXta1G9NzyLgtMhrZt3hUMzOy0z2SdyzXdjVN97y+ltJk81xPs2CxImCbWnT5LM49zZ9pSfe22L+JBGk93etFmWPbTcWuaTIsbEH+nUXtvWYxjw8/Zt2ZsWi4JJixFtNRvW1hF0vb8xSpK9bFAbQJjadfXQkH67FdwGLbO1pGg38d+8x6ITi8M5h42k38p42UmFB2wNDIvIgafXzWgyKVgQxDazZZWx76he6Q1mjTqTv2vrgtLhKe1uNiOyDwKx2WYZ9Zw2nDZGoHvQN0AWvz+S2mXAWDdBGpmeV+1YWJFjGwYWwWEvpbS+9eTdPcORmFYcPZ/6bSvbcuwV9bHdGn1C8o/aNh//ALhiyIsKG7cabPA6DvVvZzWqk9vuIOp72nraDug+GmpW/I3/ALitHiMKC0g7wQRqCDcgjeJA8BwUX7P8me6rWDWOI2RqIMAuIkCYPJGMdhi33hBGtvJRi6v65I7fSeh9n5eCKZ8v5mWpYVtMQ0BoG4aKBzTdXMRimbRbMlpbtW0Lp2QTpJ2TZV8QI3phSecu2TZeUH5VT/th50/9wR8NubH6nRZ/LxOLHHY/3D5opjKG3WpMc5zWkPLth0EwxzouCPuxcFFrC7C/SYDD9Rh3jsZUa0wS0dphVmYxjnhoNzMax46Kepl9GmYFFrrTL3vfvI0Gw37p3IdmNFrcazZDWjqmGiGiaTHGAOZJUUwraa7E+t5WohUXj87pxQqcQ3u1CpNx+zSYARtezbFuSIZzQijVv923ZyQh2E+zY8OLSGN07P1TFLKU16/aTRLgsU3tC+Az406Lnv68aAQDHpxUFXpxTqahzO4H0PwQvE0XezLuqRsGeMwVn/Ymb257kZMLSe5M58dXpZbfPnNTU6SNnqvEbrH5JLL+y5pI/hacAfamIJvf6/7PbcRiLH681iM5E1P73lIWnZjARc68dOHwWUzo/bT/AFj4LCwaWeN30lDC0fG+9anJqJLSSs1ltLaMF0TxWowVVzKYadkxvFk1jCbWEnCU9cxkmPx7aLZOp0F++8c1XwWftJu2BbeN5jfE6jRDs/fUfH4W7gL9s70OpSdmPu7jGvYSh08MjU7tvCvXYVMoGkPufSMNcCCA2SDvdO7+6qWf5bDG7Euk8RpHmm7TiBDaYggzDRoCPxc1czStt0haXADajTSbcly3R1sZFSzUmBmdwDYP95q9JyaqIHHf2arzei6/eFtcqqfZt4wPRR7QXMAYvQNqYEv9PMaRhqUGC2qCCLaseJB3Lyj95fs7Dtr3gSdp+oBHGCb6689V6B0tdOHaP/cEcuq4/XYstgsnD2+0gG0EkE66NgEXiT3ovs8rSo+91nNRau1lO34m8/Z6QMG8RIFU/wCnTE+qKZjWB6p084PJZ/o3iWtoENdo6SNNbCR3D0RHFYiTeNoR2efqsmspNZj3hSuXQwTmWYNZO1Yk6ibxuHDXeVnMdXfVBcWNaGidprbxuBdK1lTEDQHzus/i2e1qQ2Q0doBM3MW7FoYZgOX9xdxMpVqEOvNxxiZ36q7lmPNOrTcALOBOhmCHQQZ3hXq+BDw4lsiWtbNj7wGo0EA6ceS5gspaHEAQSAQRci8b91p7CtM1UK6xcU2DXELYVtKtVc5zi1xJcWiBYmYu2QfVbfIsA2mAGucQTNyCByFtLeaxuUmnUIp16Y24NyBeLyHLV5c5tIBgnq+7Jkx2krGxJ/bGd9Z6DlTxF15n+0HF4dlfMGvkVajsIKcAmzaQeZjQS0TxWvwWZxAJAvETodR8F5X+0pvtcxxFp6tEgcxSaO60+KnA2L5T61EEwIa4mo6G9NxgKVTaY6vUL+vstcwNmY1YNkSWiIFzAVzNcwNcmoW7G31tne2RpcajRYroXQO09kAtcymXTePtg6+0OtIZqN5bwK1mOdIMc1XGGz5ByN/O03PZ1LXisNbW8pm+kGHbTrCkNosLadSCSftX1HSRwtYcJVCo+HOEy0EgX3AwNOxW8fQc5+17SoDoRtuiOYJiEObhy0EAzvuTOs703StlFzI4b03PSLLW/wBsHKmfUIvTM4il2uHi1wWdw2MLcTMTFP8A3Dkj+DeTWoE2Je23Cf8AlXrqRr2/2Zd71T/Mi/fRsE/fiNomQINgBoCQ4mdTPJQZk2cXROocGf6LEOwryWOMSdSOwW+u1W8TV+3wx/8Abp/6I+SsKeVjbofpOqPmp+usJ5rR2qDxv2T6oAHfYD8oRrNMTGHed8WWaObtYAwtJ6o4RpwU4dWK6DnOpVEQnMbXFpaqH7B+mjvQoHh8MXGmGuLi5zWhoBJBJgADeZItzV7EZyxzC0NLZBjSNORTqGYvJwp2J9kGtaWgEkNLnAkSJILpudw4J1Ayg6erRfEujWC62HfrKeMy4io4Q9sEgtLCSCNQdLgyNBouJuZZi59ao4Ejae50E3Ekm9uaSYGa0zTabGjjSRz0QjManWIkC+/uVyliRyA8SpKuFpPuWgunWLn6hZKWRrkTTDG2kEU65b+BWG5q8fh8SrL8qpk2ZH12qNuVUzfZHmjF6Z3EkVHXacGd1ODD2krv8Xd/6dI9/wCif/B6c+4PP5pv8Mp/h8z81W9Lp685fjVOfr5Rzc4cP/w0/wDF+ikdn74j2IPY/wDRMZlVI7vM/Pkk7J2EmB37Tvmq/o8x9f8AZPGqdfp/kol8ukMLbgm4I3/NanLqx9m0AjQa8ggzMkbwP+J3z1RBrNlsAWAsh12VwAJVSZzPMSXMH5r+BRXokGvw+w4CznGPD4ELL4qoZInu9PROy3OP3eoCZ2HSCOcWPkPoKj0C1HIu+80aShKXEJ3/AOTQYnDtp4moQAQ8N7hAkeIBldDwbN0QPLMe6sH1HaueTA3CwA8BHciGDqkHlwQnpFdDuIiamc3l+NmLd57uCc5w4Ce1NvAvKe0QdJ+vml5aCKuEcKbpuZ2wBeCDIA+t5Sq4RxY1zf5jQIi1wOsCdIsi7pJvvPJdouuLCP1iUbineVyyL2F2vIEgbhJBggnzPir9OuID9m+4GxA4ctFSq4iGyOffKjdiJAB+7vn64IRBaRtC/wDEw07RkQLTqeAJKwue411XGuJ1c2mDGlhsjzj6stAcYHCDbd2oJTc398DnXbIEflBv4x4JnDLkLG3KWRSzrb+Zaytj8PWkgbL5aT+XhG8HyPgXxmZbNN7pgsE3mCS4CJ3C6z9TMm1sZULT1WsA7w6DHkjGDfTeC2oWjT3iWg679+5RWS5DONdLzZo4j9Ikd5B+97YJ43VH2usqxXqND3BkFosCNIk6KjN0VFEsz3AjMvj97ggfyzumOsESxWNbSfSqOnZbUaTESQ0gmJIE6oNhKsYrtZH+cWR3GOFwbolUe+L9Jgs1nY94EOJwuk4hw4TRaPVy7+9tqVqew1zWsaGgEyYawtBLgAFdOJGltbTbTmkDJsrZu3zgi19IzOK32D/y7u0KpRwFNzWktBJa3UcgnZxUig8cRfxCmw3uN/K30CkXVNOsZwgDOQRyEH4/L6babiGtBAMRuRjKsDTacC/bY1z9qS5w2GgYZpaXBolp29vvA7UOzX+U/wDKVFXq16TcOXVRHs3ezDjUGy11LZsDpIdsgjeBuV/ecAX6/SVxQCPcDl95nMTO26TJkyeJnVdTElqTFmxDKc6j0UwqMb94eI+axUBdDQkjhb/ujQrdpuqWYU97m34n5rpxNL8Q7NoLCABLZCp4IdTJ8Qek3n8Qo6bTB/eCc3NaLRG2zy+aw4YEwNuo8Ep5mW47dJuama0I/mM7JCazNqDST7Vt+dpWKATQ1d4Jepncduk25z+j+NviEwdIKO9zViy1d2VPgqfUyPENNLmmbUyAWuDiNw4b/mhGNxwcAALTJJ9PNUIUgEhHSiqbS4xVQoU5GFcmzJtNmy4wCZm/wRKln1IauHn8llgEnNsqvh0ckmBFRhtNrT6V0BbaB7j8lIeldDc+O53yWEKkAQTgKXeEGIebM9LqO9xnlMdul10dLqBmSRIjQrFN1TX6qfA0u8jxDzct6W4YnrOP+E/JUcR0mpH3XO8HfJZMJzVIwVNddZBruZpT0nZES43kGDO7l2oUc0D6hmwN99j/AMeioOaoHC/1zRkw6LtJFd0YNCmAzNlOs9xnZcLQOcyiZ6UUv6/D9VlyLpBil8Ojm5hEx1WmLLbmZpHdJacz1vD9VG7pDTjR3h+qz+ymwoGGpyT7RrHp5Qoc3b7YPAdERFuM8VcxPScP+6R3CfVZ7ZXWq5oIbXihrMxJPOFqedgah3d/yrDM/piOq631xQAri40EMqKhEMZhnTajCACJ+vBG8Oeo3sHoFjVsaTuqOwJeugUACafs5iWYntIM2/kv7FFisY1zcO1odLWGYY2802COehBOu/Wydmz/ALF/Z8Qs0a7rX00U0aeYX6E/SRj3yvbt95IWQY4JKI1TxSTtplS/mOWvoVXU6rdh7dQfq45qovQH5tLuuxlQ/iLAbdpJKjqY+4inTH/SZ8Vmri3tqvz/ABNE4ReTfKYRoSWgzHLzWqOcIBMaANFgBoLblnaoLXEGxCdp1A47xSpSNPePbVC7tqu1SSiWgwZKHLgco5SautJvJHm3euF6Y5cc5dacTHtfJCstbYc1QYbovhKpYxv9XLn8oVH02l6Wu8hotG/y7Stu3oPhjRbNd4rPa0tYGjYlzdoS/d1iAbcUGwtfZe0w3aBbFwLzzMahaU9I8QHEbUADUtGp7tfLRZeJrVbjh6f3+Jp0aCW97WZh/wCz7GfgYRxFVkeZCpZj0fq0GtLw07UjqPa8iOIbMLTYrOqzhDnSCYMkwALydBu5KJxljSWxr1iDFrbzF+1cmJri2e39f9nHC09ct5iZg8O1Qufdbx1ca7IHIxqhmc5aKsFjQHQSHAQHQYLCI1tb9U0mKBNiLRephCBdTeZnav3Ju2mjUzquJ2IXklV1kxpdEx325n4FSUKBeYCkOFeyzm989nwnxUXA0lrE6yxkxAqtqOEljgS0gFpAM349iuVsIKhaAYj4xA8kPwvVJk6x6QVco41rXA3HZql3BzZhGKZXLZpJU6NkakeJ+SiPR8C+39eCKDMqRHvi02JI17VUzXNGQ32Thpsubskt1PW2y6SSI90RrpvEj1SbfaHdKIW8qjItoWqaf0/GUFewtJB1Bg9y0eUVnFhkk7vA/qENzykA/aBEnVu+2/v+CNTds5VotVprkDrBicxhOiaruTYQ1azaYIBfIBOg338EwxygkxVRc2lXYI3FaJma07Da4bj8l3PMlqUaYa6k7qyTVb1qZG7rD3TyICEHLnWjeY1GoS+ZKyg3jlJqtAkKOkK5k/aoO2bi2l94WcLCNQQtFSzNzMMaZaIDjcG+6R5KtgMgq4t7W0QC4yYJjdNuJhq6m3DBzaC+8nEE1mBA1ttAq6tbiP2VZgxxaaQkRo4bxPxSV/E0v/oecAMPVP7TAJzV/L19VPl1d9SoA5ziOAJHkFA3Ly8u2SOqJJ3d1ldygGkBVLZBkCCJnvVXyhTbeWTOWF9o2pnJpvIgOANpmfH5qtj8WKsv2I3a9nZ9FR4zBu2nSRbW/Hhx1UNYw0N71ZUXQjec1R7FW2kKcCmBdlGi8khdbouApN0USwieEyE94TVMgySmWgWuTvO7sU9DFWcDcRvvBGhHDuVNqt4PB7e3e7Wl0cYInyM9yo1gNZZSSdJPTpkw433KSl0iq0gWSHCT7wk87zKIYXJ6lR9OlR6xIbVDC8AOb1SZkgSATY8ERd+ziu+XOYWEnSx7+qSLpN69EaVCPXaNrTq/sveZ3/6qrf0f4eHenO6VYggCWwNOoOzfyRqj+zuqx32ntIH4aZv3nTwKI4fIW09KTgeL2uJ8xHghNiMMPhAMKlLEt8TEf3MizNcQ7QFxJizJJJ3WF1q8p6E43EN/tD/3amNAWjbNtzAQWj8xHYtRlWYup07M6wPEhpHEy0kRy5aJtfMX1PfqEf0slo7z73mkKuNc6U1C99/KNphLfExPynk2a5ccPXqUXFpNNxaSDY8DysRbdoufw+pEinUI47Do8YXqOW5PSfXHVDdTtNDQ4HXWJXpFHM8NSw/s3NO0ABpvAABLrdqaHtLlbW3OKNgSPxPnbJ8vqMxFMVKbmB8xttIm02nXUeKkx2KbWcdgbIadkl7mgT2kwvRs0ZTrYxz9nadTLQ0kmQQ0B2kWkb03DdHcNRLnHC+027kfzADrMVCQO5DOPW+dlN7eufSFGEa2UHSeXVqREDedyhrUS0w4Qe5eul2DmTg2A6Xo0/hKcHYL/wDVpD/47fgxd/6hH7DOPs89Z43iLEi1uaic6y9wp43CDSlSb/0gP9iwXSnIRiMVUq03MY0xA2CBZoBNhvIJTGH9oio2VlKjr6EDVwLqLqbzLUsU0NeHbUEgiDB0cD8FQRnHdF6tNpd1XACTskzHGCFSyvDh1QF3utuecaDvK0FdCCym8Sam9wrC0I5cx1EE/eIBI7bwe5avJ3h5gVBT3kPgibWEj6jvWZdV2i43AJ1Pap6LSXho1Mf8pGsnEGu80aRCaCbWvSY5pa7F0xtCNAYtBAmNQqjcjoDXFNPc34uKGYDEFznbRMAmLkTffG4aTvlcxuL2ZdeBeyzxSdTlDfT/ACO5gRmMJ4zKMO2m4trBzgCQCWQY5C/FZbKelbaVVjhLNh0hzZMHSYidFYwmfe0tskXgzpG5ZIUSXENBJvYCbDsWhh8ObMtWZ+Ir/Cac9ad+1sm5xMnjsP8A/FdXkJEJIngKZ5nz/EB41x+0eU02J6JVWOIbUaRzJBP5gJHmVB/AXixIM6wd0zYLR1cbTB1A5uQXNukkWoxzcR6IVKrXfT7RipSooLmU6mSPawnZMbQvaNnj4wh1GoGVCajSYDurzOkzuujuQ5q+o9we4uaADfceH1wVnM8pbiG9UBtRuh0Dh+E/A7kbjFGy1POD8OHTPS8pj2hJOfTLSWuBBFiDqCmlPTPjgU5qjCe0rpInX6Lhak9yNZHlIc32tQdQWaInbdz/AKR59xQ3cItzCU6ZqNlEqZXkNaueoAG/ieQ1vnc9wK02E/Z8wXq4gOP4aTTu/qd/4oDmeaPZWOy5wIiIMDQGIhTYXpEYG0Q4jUmAUpVGIcXQ2Hrr+I1T4CHKwuRNhhspZhztYenDwDBcHFxkQbk8OCP5dnD9kmoDI/CJB8SCsFQ6TkaEjsn4FXKfTPZF9o9p+ayauEqv8QuevOadOvSUaG3ab9mdAiYcO1pHxhV63SFw91rj3gfFef1+nZJ6oaO0k/8AaFA7pw/jTPLYf6yhL7LqblZJxtIc56FS6T1HGDScP7zZVCtUBLid5J81lcL08H32Dtafg6PVWh0qpGes4TxaR39UGPNW8FUQ6Lb+JIxNNho00mW4jryCARvidVrnZQ51D2+0HQfwiV5nh+kWHY4H2kjk1xP/AGhaU/tawzMM6m1tZ5O4ta1viX28ENsLULaKfKQ9dQBZhv8AKPoYIe0c6TJMumNSZsEZy/b/AAhrb20k7iAF5DiP2g4jaLmuY256oYCI3XNzwXo2EzsU6Qa0F5cAQNA2RJkn4SuxOGq0gM3ORSrJVJy8ppqzxFwO+/qhWOpMI92LWIAv4aDmgtWniMR722GncwFre9x18VbwOVvpjZ2xEWbIN+NjASnDA1J1jIvKtSmJsO//AJ0Q/Hua07xx4SimatNJusOdvJFuyVkcwrmCDqnKFPOZSo+URNrkmZOtv0WbzbLCyqX0oAO7cDvi2kz2eCKNcYBC5XO2IA7e6NPBa9K9NriZtW1QWMDfvr4IeAbceF/gruS5oxrtt0iAQALkePJCMwf13DgY8NVUhPGkrrbrERWZG62mgdnkAhrb8SYCovzN5dtOeSRoASAPDVD2tUjlIpKuwlWru25h/KngM2nRtOM6AADsCF5Y6MSYjV4Hmqe3GjlGHGZm/FQKXxd5JrXy6bSTGfzH/md6lJQkyuow0EATc3khxBUZdK5CSm0680/RnCxTL/xHyFvmitB+y4cyoMIQym1g1DQO+Pmq1UEDXt4rIb9RiTNpG4aADlH9KcLSeNoODaotH4hwMaHgT/xkoROs/wC0aN0/U+KvU6Q4BOU/0kC7xCoOM5YaQAKRO4+BUjcG8/dP12rQCknBik15Aw3eCsuyJ9R4Bs37xkTHJajGlo2WNs1ogAfJU6Di0yE4ukknuSlVmdrnYR2iq0lsN4B6QUx7QEHVvmP0hCkXzhnUBiOsbdov6BC6NLaIHFaFI+4Jm1tah7zgKcusoOLi0CSJsOWq45hBggg8CiXgrGJcXEl06dXAYSXF06PFQ8T4lcJTjRcBJBA4kJxwx2Nu0G3NRcSbEyOm2SBxIHivQMNjXx73YsNlrZqs5GfC/wAFqm1kli1zWEfwZygmFqOPqMuD4FTt6SO3ye0mfNCGEuHJNq0yBos40UJ1miHYaiHhmvtuoQbCRJ8gsviq0vI3iwPK8K5ltUhwJXM3w4Lw5o1N+3ir0lWm+WUqsXW8C5jmGw9rAYFi48ju+aONdSFNz2ubDWkwCNw08Vlc9/ndw9FQNMgAwYO+Ldx3rR4AdV1t95m8co7aXktGmalRrd7nAeJurdPLml9WCdikCdq0mDA8YKoU51E2vI3bu5OD3ARcB2vAx6plgeRiqkDcRzmwAeMnu09VLg8KXz1dqI+9s6zyuq76pMSZgQOQGgVrBYrZaSdJYD2dYlQ17aSUtm12jsRgdlpPs3iN+00jvhUAtg3BNI0BWVxJ2ar4iznW3alDo1c9xC1qWSxkCS6SkmItH1o2nRpJA9F3Csl411m3K6iRbo61oe5zzZrfMn5BUdsqkwiDMwEu08wYzU34b59VK6XGT4IRmuIbUrAsECwnjdHRTSbqFAPWPI2YkdJXfhxYkAkclM0KRtFSUqY04em765IJeFCxgau+zntVltMJ9hwQi8MEkLKfJStp8k3bjT65rt1UkywtKGc5eHUnu3hs+F/QFZahU2XNPAg+a3FSmSCNxBHjZYRzYJHC3gn8K11KmZ2LWzBhCjYGLEXa4yI/qb80s5gVw4CAQ0+Bg+iHtrGWk/djwBU2PxQeQRNhF0fIQwPa0BnBQjveX88wuy0O4u4X09LJmEYw0hIEwbwOJT8yzZtSiG75B38+PaquHqD2YG00G9iY380NQ2SzdYVmXiEr0keWjrHTTenY3rVW8w3TmU/JaW051phsxrv4JuIfOIB5t8oRL++f4grfpj+Zdz+zG/m9AqOJtSpjv+vFW+kDrU+e0fRVs1ZsljeDB5/8KlL4V/uFq7t/UfkVKahP4WnzgLQRBaBrz+PFBMisHnsHqUVp1uuCUGvcuY1hbCnCFGtaBu4Kpia5me7XvuFKaqr1CISqDW8YZpIK8NB5KejWlgB1mfn6oaMTuIvJ8uKkZW+grtTgeJrAOdPmu/kY8AEzG4kOFNomGNA/vb0Wr5O17traMkyd41v2IJiq23Uc7iSfl5J+mQ1gOUzqgK3J5yRn8uBq90dw/U+SkzA9aB7rAGTu5+c+CiawTcWa2/Mx8yB3KNzYA4x6/p6q9tbyhOloqVPaJ5AnwFvOEmnqO7W/7k+jRlrjJEcN9rhQg9U9o9Crbyu0P5NnrWtDKm7R3LgUNpw7EnRwLz2EFyj/AHZpY0yGnnoT8FWBINrEcEJaagkrzhWqNYBuU0pymn/6Y8T80kDbmtUffPl8kkPhVOvzMJxafT5CVFJRYXHZG/ckkmmNhFVFzaOiHgHc4DwK1YKSSUxHKO4b90dJSaLjw+oSSSccEsNYOSekkhQoE6QmNMWSSXCSY4GVjM2pbNeoP6ifG/xSSTeEPvkdoljPgB7xlSoDTaPvNLt33TBF995XauCc1jXmIdEd4lJJPE5SAIgozAk8o92XkUhUm0AxHExxUVHBuc2RELqSoHNie8uUFwO0jo0i421Ckoj7QBxIvci589UkkQnUiDAsAZLmNYlwE7QaLdUN11sOaZmGKNR5cRExaZiBC4kuVRpJZibwjlLmimb9YkmL9nwKtEkpJJZxZjHKbEoBJKOi7WfZJJB5wo+GVwQTbzUzB3FJJXaCGus7i37NN50MHzt8VmGpJI2H+EmL4j4gJOakg2u50k8tY8T5JrhvSSR4Gdp1obHGVBK6kpAkXndq0eCaF1JTIjhT5jzXEklE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data:image/jpeg;base64,/9j/4AAQSkZJRgABAQAAAQABAAD/2wCEAAkGBhQSEBUUExQVFBQVGBgYGBUXGBgaFxgYGBgXFxcXFxgYHCYeFxojGRQXHy8gIycpLCwsFx4xNTAqNSYrLCkBCQoKDgwOGg8PGiwkHyUvLCwsLDQpLCw0LCksLCwsLCwsLCwtLCwsLCwsLCwsLCwsLCwsLCwsLCwsLCwsLCwsLP/AABEIALcBEwMBIgACEQEDEQH/xAAcAAABBQEBAQAAAAAAAAAAAAAFAAIDBAYBBwj/xABIEAABAwIDBAcFBQUHAwMFAAABAAIRAyEEBTESQVFhBiJxgZGhsRMywdHwI0JScuEHFBUzYiSCkqKzwvGDstJTY4QWJUNUc//EABoBAAIDAQEAAAAAAAAAAAAAAAMEAQIFAAb/xAAyEQACAQIEBAMHBQEBAQAAAAABAgADEQQSITETQVFhFJHwBSIyobHB4SNCcYHR8RVS/9oADAMBAAIRAxEAPwAGzFVAPed3x8QpaWaVB94Hu+RVbHP6wbOouBxUYwnEwvMZFIuR8ps52B0MKszl+9rT3x8Cufxgb6Y7iP0Q19MjUz9cF0ODRET2qvCTkJfitCn8Spn7pHZf0JThiaXEjuPyCAYm5me5RtriLzyVvDgjQmdxyN5p2PpnSo3y+astw3AgrHDFk6R33+CtUMY0SS2Dyt5xKo2GYc5ZcQOk1bMMVM2geCyOGzZ7Rdz+UOPxtyVnC57X2veBFzcDwtCA2FfqIRcSs0VRiuZbhGPEmCfwzfzWQzbpRXZTMBoNhMTEzuO/tWdp9KcSNXtd+ZjfUAFGoYKowvp5znxKbaz2RuUUyPcHgquMyVgFiW9/wWT6O9LPaUZqBzXAkFzD1TEHSZGvNFjmdMiTUI/MCB5oVQFCVKyysCLhpE6ncjhvUT6Sssr03e7UYewhJ1Ann2FL36w1wZSNJMdSVt1E8CmbCKDKGVDRTm0VdZRU7MOpzyspU6KuUaanZhVM2hCGWkiMbTUFakr20BqQFFUc07/MKoMtAteiqVTDrQPwwVarg0wryhEAPw6hdRRqpg1Xfh0cPBlYIdRUTqSJVKarVGIytBkSk5qgq0ATdXXMURIRlaVtK4pgJ8LpemFytqZEfCSZKS606HMWxpcOSH4vNGMMXkHgY/VH6tOCWuABGkXn9Vi84Z1993G411KWwwFQ2MgjQmEGZq0m7h3gqcZi2Ilh7x80JwmT1agEEacf0SxPR+u0Sdkju+QTJp0r2zS3CqWuFMIh4dMEdye4iNECflVZokstxt81H7OoNzv83wVuCp2aDIYbiGmkAzopm1GHUXQH21Tg7z+KkZjnb58ApNA9ZUCGH0BIAIM+R58FMwwLX4id/EIN+/kuB1PYQO+CtLlmBL2NdYOdpwP0YS9UcMe9JCHlBvSWrOHYdmCXd9p1WWe+y1nSXCFtBpOpfpvBgmFlH6JvB24enUyrXmr6IUtrDP8A/wChjwEyjQbNm7+CqdAKf9me693kf5Wx6lE8Z1TzHksrENesw7w6CyAwbXws+8BPYCZG+Y4KpXaGgbMjsJHoUTqvmfr61QbE4rb2tnVsjvA07yr0rmUe0fRxtUHq1ag75jlBCt086xAPvh0fiYPKEDqVZpbQJ2hEnfzPl6qZmKPUDQS50RNxa3FMNSB5DygwzDnNFR6Q1AOvSpuO+Jb8CidLpEz71J4PKHehnyWeoU9ox7pO7RE8PgL9YfXwSLog5Qyu/WF2dJKHF4PNj/gCqWO6YYanUAc/bG9gD4uJBJA8rrlHA/iAJ4Hnw7oXn/S9sYx4FrN5fdRMLh6dWpbXb1ykPWdVvPXMn6UYauD7ATsxIDWiJmNSDuVrFY4EQaQP5ojwErx/oaPtak6bDT/mK0Oa5nVp0nlj6kgCOsbdYAnsv6Ka1ArV4aHpHqKZ6HGPf5TVUuoDzM8hyA3BMqYhYbIM6rPBcXTFiCJBsD27+KLtz2R1meB+fzQ3wzI1t5ZAXUOBpC9XEBU6tcIbTz+mamxsPJiYkARpferDsxd91jG8/ePiVPDZdxF2db2jjTc7QE893ioMRRDRNR7Wd8nyVbEV3uHWe898eER8VTr4cFthfjv0i5R1TqYBqnQRY7NKTGOLQ6oQPyj0Q+jiXFoPEA7t6djsNFF5n7vxCdgaP2TPyg+ScUKqXHWWw16jEN0nQXJ2w5XaOAJVqrl2yJQjVAmmuDVoLFE8UlaOG4pLs8P/AOaOs1uZ5aS6RE663WHzpgFVrd4InlK9Ex1eLib68iPgsBnz/t9q0mBbjKSwDEtr0mRYayzlGIIEBzZLTvgi2vdr3Kei98OD3Fw6hBJn714Kz2DxkNvEjSURwVQi+yb8BzBTlSjYkylPEG4O9poMQ4P2Wg+8QPFAsXg303kObswbbIOyRwbPCUSZUa1zXAmWlp0PG+7vUOfbdV4cxzXAaC4Mb/eEHxS9G6tl5RmrUz+9b+pWweM9m7a1B94dm8KrnLQXkjQiR5q3WoRuIBEgEjgJ80Ox1SJvoI5acgmaYBfMJDtanrK1DDjhqWrd5ZhgWNaJBtfh+iwuBqSZ/qbr3r0fK6ZtItH1KB7QYgCAp2ancet5T6bYX+z0g73jV7zDHLCYfKHOq7IEut1RwiZndw716v0gyj2xwlOQ3brESTafY1T8EHyfG0cqzWszEjaYNnZe3rRLWkCIsRPH7vMIeCrMKVl3/NvXOc+S2u9/lb/ZN0Oyk06VVplv2xIabwIAiYg6agKzi6Ml0jTgLx8kboZxSxXta1G9NzyLgtMhrZt3hUMzOy0z2SdyzXdjVN97y+ltJk81xPs2CxImCbWnT5LM49zZ9pSfe22L+JBGk93etFmWPbTcWuaTIsbEH+nUXtvWYxjw8/Zt2ZsWi4JJixFtNRvW1hF0vb8xSpK9bFAbQJjadfXQkH67FdwGLbO1pGg38d+8x6ITi8M5h42k38p42UmFB2wNDIvIgafXzWgyKVgQxDazZZWx76he6Q1mjTqTv2vrgtLhKe1uNiOyDwKx2WYZ9Zw2nDZGoHvQN0AWvz+S2mXAWDdBGpmeV+1YWJFjGwYWwWEvpbS+9eTdPcORmFYcPZ/6bSvbcuwV9bHdGn1C8o/aNh//ALhiyIsKG7cabPA6DvVvZzWqk9vuIOp72nraDug+GmpW/I3/ALitHiMKC0g7wQRqCDcgjeJA8BwUX7P8me6rWDWOI2RqIMAuIkCYPJGMdhi33hBGtvJRi6v65I7fSeh9n5eCKZ8v5mWpYVtMQ0BoG4aKBzTdXMRimbRbMlpbtW0Lp2QTpJ2TZV8QI3phSecu2TZeUH5VT/th50/9wR8NubH6nRZ/LxOLHHY/3D5opjKG3WpMc5zWkPLth0EwxzouCPuxcFFrC7C/SYDD9Rh3jsZUa0wS0dphVmYxjnhoNzMax46Kepl9GmYFFrrTL3vfvI0Gw37p3IdmNFrcazZDWjqmGiGiaTHGAOZJUUwraa7E+t5WohUXj87pxQqcQ3u1CpNx+zSYARtezbFuSIZzQijVv923ZyQh2E+zY8OLSGN07P1TFLKU16/aTRLgsU3tC+Az406Lnv68aAQDHpxUFXpxTqahzO4H0PwQvE0XezLuqRsGeMwVn/Ymb257kZMLSe5M58dXpZbfPnNTU6SNnqvEbrH5JLL+y5pI/hacAfamIJvf6/7PbcRiLH681iM5E1P73lIWnZjARc68dOHwWUzo/bT/AFj4LCwaWeN30lDC0fG+9anJqJLSSs1ltLaMF0TxWowVVzKYadkxvFk1jCbWEnCU9cxkmPx7aLZOp0F++8c1XwWftJu2BbeN5jfE6jRDs/fUfH4W7gL9s70OpSdmPu7jGvYSh08MjU7tvCvXYVMoGkPufSMNcCCA2SDvdO7+6qWf5bDG7Euk8RpHmm7TiBDaYggzDRoCPxc1czStt0haXADajTSbcly3R1sZFSzUmBmdwDYP95q9JyaqIHHf2arzei6/eFtcqqfZt4wPRR7QXMAYvQNqYEv9PMaRhqUGC2qCCLaseJB3Lyj95fs7Dtr3gSdp+oBHGCb6689V6B0tdOHaP/cEcuq4/XYstgsnD2+0gG0EkE66NgEXiT3ovs8rSo+91nNRau1lO34m8/Z6QMG8RIFU/wCnTE+qKZjWB6p084PJZ/o3iWtoENdo6SNNbCR3D0RHFYiTeNoR2efqsmspNZj3hSuXQwTmWYNZO1Yk6ibxuHDXeVnMdXfVBcWNaGidprbxuBdK1lTEDQHzus/i2e1qQ2Q0doBM3MW7FoYZgOX9xdxMpVqEOvNxxiZ36q7lmPNOrTcALOBOhmCHQQZ3hXq+BDw4lsiWtbNj7wGo0EA6ceS5gspaHEAQSAQRci8b91p7CtM1UK6xcU2DXELYVtKtVc5zi1xJcWiBYmYu2QfVbfIsA2mAGucQTNyCByFtLeaxuUmnUIp16Y24NyBeLyHLV5c5tIBgnq+7Jkx2krGxJ/bGd9Z6DlTxF15n+0HF4dlfMGvkVajsIKcAmzaQeZjQS0TxWvwWZxAJAvETodR8F5X+0pvtcxxFp6tEgcxSaO60+KnA2L5T61EEwIa4mo6G9NxgKVTaY6vUL+vstcwNmY1YNkSWiIFzAVzNcwNcmoW7G31tne2RpcajRYroXQO09kAtcymXTePtg6+0OtIZqN5bwK1mOdIMc1XGGz5ByN/O03PZ1LXisNbW8pm+kGHbTrCkNosLadSCSftX1HSRwtYcJVCo+HOEy0EgX3AwNOxW8fQc5+17SoDoRtuiOYJiEObhy0EAzvuTOs703StlFzI4b03PSLLW/wBsHKmfUIvTM4il2uHi1wWdw2MLcTMTFP8A3Dkj+DeTWoE2Je23Cf8AlXrqRr2/2Zd71T/Mi/fRsE/fiNomQINgBoCQ4mdTPJQZk2cXROocGf6LEOwryWOMSdSOwW+u1W8TV+3wx/8Abp/6I+SsKeVjbofpOqPmp+usJ5rR2qDxv2T6oAHfYD8oRrNMTGHed8WWaObtYAwtJ6o4RpwU4dWK6DnOpVEQnMbXFpaqH7B+mjvQoHh8MXGmGuLi5zWhoBJBJgADeZItzV7EZyxzC0NLZBjSNORTqGYvJwp2J9kGtaWgEkNLnAkSJILpudw4J1Ayg6erRfEujWC62HfrKeMy4io4Q9sEgtLCSCNQdLgyNBouJuZZi59ao4Ejae50E3Ekm9uaSYGa0zTabGjjSRz0QjManWIkC+/uVyliRyA8SpKuFpPuWgunWLn6hZKWRrkTTDG2kEU65b+BWG5q8fh8SrL8qpk2ZH12qNuVUzfZHmjF6Z3EkVHXacGd1ODD2krv8Xd/6dI9/wCif/B6c+4PP5pv8Mp/h8z81W9Lp685fjVOfr5Rzc4cP/w0/wDF+ikdn74j2IPY/wDRMZlVI7vM/Pkk7J2EmB37Tvmq/o8x9f8AZPGqdfp/kol8ukMLbgm4I3/NanLqx9m0AjQa8ggzMkbwP+J3z1RBrNlsAWAsh12VwAJVSZzPMSXMH5r+BRXokGvw+w4CznGPD4ELL4qoZInu9PROy3OP3eoCZ2HSCOcWPkPoKj0C1HIu+80aShKXEJ3/AOTQYnDtp4moQAQ8N7hAkeIBldDwbN0QPLMe6sH1HaueTA3CwA8BHciGDqkHlwQnpFdDuIiamc3l+NmLd57uCc5w4Ce1NvAvKe0QdJ+vml5aCKuEcKbpuZ2wBeCDIA+t5Sq4RxY1zf5jQIi1wOsCdIsi7pJvvPJdouuLCP1iUbineVyyL2F2vIEgbhJBggnzPir9OuID9m+4GxA4ctFSq4iGyOffKjdiJAB+7vn64IRBaRtC/wDEw07RkQLTqeAJKwue411XGuJ1c2mDGlhsjzj6stAcYHCDbd2oJTc398DnXbIEflBv4x4JnDLkLG3KWRSzrb+Zaytj8PWkgbL5aT+XhG8HyPgXxmZbNN7pgsE3mCS4CJ3C6z9TMm1sZULT1WsA7w6DHkjGDfTeC2oWjT3iWg679+5RWS5DONdLzZo4j9Ikd5B+97YJ43VH2usqxXqND3BkFosCNIk6KjN0VFEsz3AjMvj97ggfyzumOsESxWNbSfSqOnZbUaTESQ0gmJIE6oNhKsYrtZH+cWR3GOFwbolUe+L9Jgs1nY94EOJwuk4hw4TRaPVy7+9tqVqew1zWsaGgEyYawtBLgAFdOJGltbTbTmkDJsrZu3zgi19IzOK32D/y7u0KpRwFNzWktBJa3UcgnZxUig8cRfxCmw3uN/K30CkXVNOsZwgDOQRyEH4/L6babiGtBAMRuRjKsDTacC/bY1z9qS5w2GgYZpaXBolp29vvA7UOzX+U/wDKVFXq16TcOXVRHs3ezDjUGy11LZsDpIdsgjeBuV/ecAX6/SVxQCPcDl95nMTO26TJkyeJnVdTElqTFmxDKc6j0UwqMb94eI+axUBdDQkjhb/ujQrdpuqWYU97m34n5rpxNL8Q7NoLCABLZCp4IdTJ8Qek3n8Qo6bTB/eCc3NaLRG2zy+aw4YEwNuo8Ep5mW47dJuama0I/mM7JCazNqDST7Vt+dpWKATQ1d4Jepncduk25z+j+NviEwdIKO9zViy1d2VPgqfUyPENNLmmbUyAWuDiNw4b/mhGNxwcAALTJJ9PNUIUgEhHSiqbS4xVQoU5GFcmzJtNmy4wCZm/wRKln1IauHn8llgEnNsqvh0ckmBFRhtNrT6V0BbaB7j8lIeldDc+O53yWEKkAQTgKXeEGIebM9LqO9xnlMdul10dLqBmSRIjQrFN1TX6qfA0u8jxDzct6W4YnrOP+E/JUcR0mpH3XO8HfJZMJzVIwVNddZBruZpT0nZES43kGDO7l2oUc0D6hmwN99j/AMeioOaoHC/1zRkw6LtJFd0YNCmAzNlOs9xnZcLQOcyiZ6UUv6/D9VlyLpBil8Ojm5hEx1WmLLbmZpHdJacz1vD9VG7pDTjR3h+qz+ymwoGGpyT7RrHp5Qoc3b7YPAdERFuM8VcxPScP+6R3CfVZ7ZXWq5oIbXihrMxJPOFqedgah3d/yrDM/piOq631xQAri40EMqKhEMZhnTajCACJ+vBG8Oeo3sHoFjVsaTuqOwJeugUACafs5iWYntIM2/kv7FFisY1zcO1odLWGYY2802COehBOu/Wydmz/ALF/Z8Qs0a7rX00U0aeYX6E/SRj3yvbt95IWQY4JKI1TxSTtplS/mOWvoVXU6rdh7dQfq45qovQH5tLuuxlQ/iLAbdpJKjqY+4inTH/SZ8Vmri3tqvz/ABNE4ReTfKYRoSWgzHLzWqOcIBMaANFgBoLblnaoLXEGxCdp1A47xSpSNPePbVC7tqu1SSiWgwZKHLgco5SautJvJHm3euF6Y5cc5dacTHtfJCstbYc1QYbovhKpYxv9XLn8oVH02l6Wu8hotG/y7Stu3oPhjRbNd4rPa0tYGjYlzdoS/d1iAbcUGwtfZe0w3aBbFwLzzMahaU9I8QHEbUADUtGp7tfLRZeJrVbjh6f3+Jp0aCW97WZh/wCz7GfgYRxFVkeZCpZj0fq0GtLw07UjqPa8iOIbMLTYrOqzhDnSCYMkwALydBu5KJxljSWxr1iDFrbzF+1cmJri2e39f9nHC09ct5iZg8O1Qufdbx1ca7IHIxqhmc5aKsFjQHQSHAQHQYLCI1tb9U0mKBNiLRephCBdTeZnav3Ju2mjUzquJ2IXklV1kxpdEx325n4FSUKBeYCkOFeyzm989nwnxUXA0lrE6yxkxAqtqOEljgS0gFpAM349iuVsIKhaAYj4xA8kPwvVJk6x6QVco41rXA3HZql3BzZhGKZXLZpJU6NkakeJ+SiPR8C+39eCKDMqRHvi02JI17VUzXNGQ32Thpsubskt1PW2y6SSI90RrpvEj1SbfaHdKIW8qjItoWqaf0/GUFewtJB1Bg9y0eUVnFhkk7vA/qENzykA/aBEnVu+2/v+CNTds5VotVprkDrBicxhOiaruTYQ1azaYIBfIBOg338EwxygkxVRc2lXYI3FaJma07Da4bj8l3PMlqUaYa6k7qyTVb1qZG7rD3TyICEHLnWjeY1GoS+ZKyg3jlJqtAkKOkK5k/aoO2bi2l94WcLCNQQtFSzNzMMaZaIDjcG+6R5KtgMgq4t7W0QC4yYJjdNuJhq6m3DBzaC+8nEE1mBA1ttAq6tbiP2VZgxxaaQkRo4bxPxSV/E0v/oecAMPVP7TAJzV/L19VPl1d9SoA5ziOAJHkFA3Ly8u2SOqJJ3d1ldygGkBVLZBkCCJnvVXyhTbeWTOWF9o2pnJpvIgOANpmfH5qtj8WKsv2I3a9nZ9FR4zBu2nSRbW/Hhx1UNYw0N71ZUXQjec1R7FW2kKcCmBdlGi8khdbouApN0USwieEyE94TVMgySmWgWuTvO7sU9DFWcDcRvvBGhHDuVNqt4PB7e3e7Wl0cYInyM9yo1gNZZSSdJPTpkw433KSl0iq0gWSHCT7wk87zKIYXJ6lR9OlR6xIbVDC8AOb1SZkgSATY8ERd+ziu+XOYWEnSx7+qSLpN69EaVCPXaNrTq/sveZ3/6qrf0f4eHenO6VYggCWwNOoOzfyRqj+zuqx32ntIH4aZv3nTwKI4fIW09KTgeL2uJ8xHghNiMMPhAMKlLEt8TEf3MizNcQ7QFxJizJJJ3WF1q8p6E43EN/tD/3amNAWjbNtzAQWj8xHYtRlWYup07M6wPEhpHEy0kRy5aJtfMX1PfqEf0slo7z73mkKuNc6U1C99/KNphLfExPynk2a5ccPXqUXFpNNxaSDY8DysRbdoufw+pEinUI47Do8YXqOW5PSfXHVDdTtNDQ4HXWJXpFHM8NSw/s3NO0ABpvAABLrdqaHtLlbW3OKNgSPxPnbJ8vqMxFMVKbmB8xttIm02nXUeKkx2KbWcdgbIadkl7mgT2kwvRs0ZTrYxz9nadTLQ0kmQQ0B2kWkb03DdHcNRLnHC+027kfzADrMVCQO5DOPW+dlN7eufSFGEa2UHSeXVqREDedyhrUS0w4Qe5eul2DmTg2A6Xo0/hKcHYL/wDVpD/47fgxd/6hH7DOPs89Z43iLEi1uaic6y9wp43CDSlSb/0gP9iwXSnIRiMVUq03MY0xA2CBZoBNhvIJTGH9oio2VlKjr6EDVwLqLqbzLUsU0NeHbUEgiDB0cD8FQRnHdF6tNpd1XACTskzHGCFSyvDh1QF3utuecaDvK0FdCCym8Sam9wrC0I5cx1EE/eIBI7bwe5avJ3h5gVBT3kPgibWEj6jvWZdV2i43AJ1Pap6LSXho1Mf8pGsnEGu80aRCaCbWvSY5pa7F0xtCNAYtBAmNQqjcjoDXFNPc34uKGYDEFznbRMAmLkTffG4aTvlcxuL2ZdeBeyzxSdTlDfT/ACO5gRmMJ4zKMO2m4trBzgCQCWQY5C/FZbKelbaVVjhLNh0hzZMHSYidFYwmfe0tskXgzpG5ZIUSXENBJvYCbDsWhh8ObMtWZ+Ir/Cac9ad+1sm5xMnjsP8A/FdXkJEJIngKZ5nz/EB41x+0eU02J6JVWOIbUaRzJBP5gJHmVB/AXixIM6wd0zYLR1cbTB1A5uQXNukkWoxzcR6IVKrXfT7RipSooLmU6mSPawnZMbQvaNnj4wh1GoGVCajSYDurzOkzuujuQ5q+o9we4uaADfceH1wVnM8pbiG9UBtRuh0Dh+E/A7kbjFGy1POD8OHTPS8pj2hJOfTLSWuBBFiDqCmlPTPjgU5qjCe0rpInX6Lhak9yNZHlIc32tQdQWaInbdz/AKR59xQ3cItzCU6ZqNlEqZXkNaueoAG/ieQ1vnc9wK02E/Z8wXq4gOP4aTTu/qd/4oDmeaPZWOy5wIiIMDQGIhTYXpEYG0Q4jUmAUpVGIcXQ2Hrr+I1T4CHKwuRNhhspZhztYenDwDBcHFxkQbk8OCP5dnD9kmoDI/CJB8SCsFQ6TkaEjsn4FXKfTPZF9o9p+ayauEqv8QuevOadOvSUaG3ab9mdAiYcO1pHxhV63SFw91rj3gfFef1+nZJ6oaO0k/8AaFA7pw/jTPLYf6yhL7LqblZJxtIc56FS6T1HGDScP7zZVCtUBLid5J81lcL08H32Dtafg6PVWh0qpGes4TxaR39UGPNW8FUQ6Lb+JIxNNho00mW4jryCARvidVrnZQ51D2+0HQfwiV5nh+kWHY4H2kjk1xP/AGhaU/tawzMM6m1tZ5O4ta1viX28ENsLULaKfKQ9dQBZhv8AKPoYIe0c6TJMumNSZsEZy/b/AAhrb20k7iAF5DiP2g4jaLmuY256oYCI3XNzwXo2EzsU6Qa0F5cAQNA2RJkn4SuxOGq0gM3ORSrJVJy8ppqzxFwO+/qhWOpMI92LWIAv4aDmgtWniMR722GncwFre9x18VbwOVvpjZ2xEWbIN+NjASnDA1J1jIvKtSmJsO//AJ0Q/Hua07xx4SimatNJusOdvJFuyVkcwrmCDqnKFPOZSo+URNrkmZOtv0WbzbLCyqX0oAO7cDvi2kz2eCKNcYBC5XO2IA7e6NPBa9K9NriZtW1QWMDfvr4IeAbceF/gruS5oxrtt0iAQALkePJCMwf13DgY8NVUhPGkrrbrERWZG62mgdnkAhrb8SYCovzN5dtOeSRoASAPDVD2tUjlIpKuwlWru25h/KngM2nRtOM6AADsCF5Y6MSYjV4Hmqe3GjlGHGZm/FQKXxd5JrXy6bSTGfzH/md6lJQkyuow0EATc3khxBUZdK5CSm0680/RnCxTL/xHyFvmitB+y4cyoMIQym1g1DQO+Pmq1UEDXt4rIb9RiTNpG4aADlH9KcLSeNoODaotH4hwMaHgT/xkoROs/wC0aN0/U+KvU6Q4BOU/0kC7xCoOM5YaQAKRO4+BUjcG8/dP12rQCknBik15Aw3eCsuyJ9R4Bs37xkTHJajGlo2WNs1ogAfJU6Di0yE4ukknuSlVmdrnYR2iq0lsN4B6QUx7QEHVvmP0hCkXzhnUBiOsbdov6BC6NLaIHFaFI+4Jm1tah7zgKcusoOLi0CSJsOWq45hBggg8CiXgrGJcXEl06dXAYSXF06PFQ8T4lcJTjRcBJBA4kJxwx2Nu0G3NRcSbEyOm2SBxIHivQMNjXx73YsNlrZqs5GfC/wAFqm1kli1zWEfwZygmFqOPqMuD4FTt6SO3ye0mfNCGEuHJNq0yBos40UJ1miHYaiHhmvtuoQbCRJ8gsviq0vI3iwPK8K5ltUhwJXM3w4Lw5o1N+3ir0lWm+WUqsXW8C5jmGw9rAYFi48ju+aONdSFNz2ubDWkwCNw08Vlc9/ndw9FQNMgAwYO+Ldx3rR4AdV1t95m8co7aXktGmalRrd7nAeJurdPLml9WCdikCdq0mDA8YKoU51E2vI3bu5OD3ARcB2vAx6plgeRiqkDcRzmwAeMnu09VLg8KXz1dqI+9s6zyuq76pMSZgQOQGgVrBYrZaSdJYD2dYlQ17aSUtm12jsRgdlpPs3iN+00jvhUAtg3BNI0BWVxJ2ar4iznW3alDo1c9xC1qWSxkCS6SkmItH1o2nRpJA9F3Csl411m3K6iRbo61oe5zzZrfMn5BUdsqkwiDMwEu08wYzU34b59VK6XGT4IRmuIbUrAsECwnjdHRTSbqFAPWPI2YkdJXfhxYkAkclM0KRtFSUqY04em765IJeFCxgau+zntVltMJ9hwQi8MEkLKfJStp8k3bjT65rt1UkywtKGc5eHUnu3hs+F/QFZahU2XNPAg+a3FSmSCNxBHjZYRzYJHC3gn8K11KmZ2LWzBhCjYGLEXa4yI/qb80s5gVw4CAQ0+Bg+iHtrGWk/djwBU2PxQeQRNhF0fIQwPa0BnBQjveX88wuy0O4u4X09LJmEYw0hIEwbwOJT8yzZtSiG75B38+PaquHqD2YG00G9iY380NQ2SzdYVmXiEr0keWjrHTTenY3rVW8w3TmU/JaW051phsxrv4JuIfOIB5t8oRL++f4grfpj+Zdz+zG/m9AqOJtSpjv+vFW+kDrU+e0fRVs1ZsljeDB5/8KlL4V/uFq7t/UfkVKahP4WnzgLQRBaBrz+PFBMisHnsHqUVp1uuCUGvcuY1hbCnCFGtaBu4Kpia5me7XvuFKaqr1CISqDW8YZpIK8NB5KejWlgB1mfn6oaMTuIvJ8uKkZW+grtTgeJrAOdPmu/kY8AEzG4kOFNomGNA/vb0Wr5O17traMkyd41v2IJiq23Uc7iSfl5J+mQ1gOUzqgK3J5yRn8uBq90dw/U+SkzA9aB7rAGTu5+c+CiawTcWa2/Mx8yB3KNzYA4x6/p6q9tbyhOloqVPaJ5AnwFvOEmnqO7W/7k+jRlrjJEcN9rhQg9U9o9Crbyu0P5NnrWtDKm7R3LgUNpw7EnRwLz2EFyj/AHZpY0yGnnoT8FWBINrEcEJaagkrzhWqNYBuU0pymn/6Y8T80kDbmtUffPl8kkPhVOvzMJxafT5CVFJRYXHZG/ckkmmNhFVFzaOiHgHc4DwK1YKSSUxHKO4b90dJSaLjw+oSSSccEsNYOSekkhQoE6QmNMWSSXCSY4GVjM2pbNeoP6ifG/xSSTeEPvkdoljPgB7xlSoDTaPvNLt33TBF995XauCc1jXmIdEd4lJJPE5SAIgozAk8o92XkUhUm0AxHExxUVHBuc2RELqSoHNie8uUFwO0jo0i421Ckoj7QBxIvci589UkkQnUiDAsAZLmNYlwE7QaLdUN11sOaZmGKNR5cRExaZiBC4kuVRpJZibwjlLmimb9YkmL9nwKtEkpJJZxZjHKbEoBJKOi7WfZJJB5wo+GVwQTbzUzB3FJJXaCGus7i37NN50MHzt8VmGpJI2H+EmL4j4gJOakg2u50k8tY8T5JrhvSSR4Gdp1obHGVBK6kpAkXndq0eCaF1JTIjhT5jzXEklE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AutoShape 12" descr="data:image/jpeg;base64,/9j/4AAQSkZJRgABAQAAAQABAAD/2wCEAAkGBhQSEBUUExQVFBQVGBgYGBUXGBgaFxgYGBgXFxcXFxgYHCYeFxojGRQXHy8gIycpLCwsFx4xNTAqNSYrLCkBCQoKDgwOGg8PGiwkHyUvLCwsLDQpLCw0LCksLCwsLCwsLCwtLCwsLCwsLCwsLCwsLCwsLCwsLCwsLCwsLCwsLP/AABEIALcBEwMBIgACEQEDEQH/xAAcAAABBQEBAQAAAAAAAAAAAAAFAAIDBAYBBwj/xABIEAABAwIDBAcFBQUHAwMFAAABAAIRAyEEBTESQVFhBiJxgZGhsRMywdHwI0JScuEHFBUzYiSCkqKzwvGDstJTY4QWJUNUc//EABoBAAIDAQEAAAAAAAAAAAAAAAMEAQIFAAb/xAAyEQACAQIEBAMHBQEBAQAAAAABAgADEQQSITETQVFhFJHwBSIyobHB4SNCcYHR8RVS/9oADAMBAAIRAxEAPwAGzFVAPed3x8QpaWaVB94Hu+RVbHP6wbOouBxUYwnEwvMZFIuR8ps52B0MKszl+9rT3x8Cufxgb6Y7iP0Q19MjUz9cF0ODRET2qvCTkJfitCn8Spn7pHZf0JThiaXEjuPyCAYm5me5RtriLzyVvDgjQmdxyN5p2PpnSo3y+astw3AgrHDFk6R33+CtUMY0SS2Dyt5xKo2GYc5ZcQOk1bMMVM2geCyOGzZ7Rdz+UOPxtyVnC57X2veBFzcDwtCA2FfqIRcSs0VRiuZbhGPEmCfwzfzWQzbpRXZTMBoNhMTEzuO/tWdp9KcSNXtd+ZjfUAFGoYKowvp5znxKbaz2RuUUyPcHgquMyVgFiW9/wWT6O9LPaUZqBzXAkFzD1TEHSZGvNFjmdMiTUI/MCB5oVQFCVKyysCLhpE6ncjhvUT6Sssr03e7UYewhJ1Ann2FL36w1wZSNJMdSVt1E8CmbCKDKGVDRTm0VdZRU7MOpzyspU6KuUaanZhVM2hCGWkiMbTUFakr20BqQFFUc07/MKoMtAteiqVTDrQPwwVarg0wryhEAPw6hdRRqpg1Xfh0cPBlYIdRUTqSJVKarVGIytBkSk5qgq0ATdXXMURIRlaVtK4pgJ8LpemFytqZEfCSZKS606HMWxpcOSH4vNGMMXkHgY/VH6tOCWuABGkXn9Vi84Z1993G411KWwwFQ2MgjQmEGZq0m7h3gqcZi2Ilh7x80JwmT1agEEacf0SxPR+u0Sdkju+QTJp0r2zS3CqWuFMIh4dMEdye4iNECflVZokstxt81H7OoNzv83wVuCp2aDIYbiGmkAzopm1GHUXQH21Tg7z+KkZjnb58ApNA9ZUCGH0BIAIM+R58FMwwLX4id/EIN+/kuB1PYQO+CtLlmBL2NdYOdpwP0YS9UcMe9JCHlBvSWrOHYdmCXd9p1WWe+y1nSXCFtBpOpfpvBgmFlH6JvB24enUyrXmr6IUtrDP8A/wChjwEyjQbNm7+CqdAKf9me693kf5Wx6lE8Z1TzHksrENesw7w6CyAwbXws+8BPYCZG+Y4KpXaGgbMjsJHoUTqvmfr61QbE4rb2tnVsjvA07yr0rmUe0fRxtUHq1ag75jlBCt086xAPvh0fiYPKEDqVZpbQJ2hEnfzPl6qZmKPUDQS50RNxa3FMNSB5DygwzDnNFR6Q1AOvSpuO+Jb8CidLpEz71J4PKHehnyWeoU9ox7pO7RE8PgL9YfXwSLog5Qyu/WF2dJKHF4PNj/gCqWO6YYanUAc/bG9gD4uJBJA8rrlHA/iAJ4Hnw7oXn/S9sYx4FrN5fdRMLh6dWpbXb1ykPWdVvPXMn6UYauD7ATsxIDWiJmNSDuVrFY4EQaQP5ojwErx/oaPtak6bDT/mK0Oa5nVp0nlj6kgCOsbdYAnsv6Ka1ArV4aHpHqKZ6HGPf5TVUuoDzM8hyA3BMqYhYbIM6rPBcXTFiCJBsD27+KLtz2R1meB+fzQ3wzI1t5ZAXUOBpC9XEBU6tcIbTz+mamxsPJiYkARpferDsxd91jG8/ePiVPDZdxF2db2jjTc7QE893ioMRRDRNR7Wd8nyVbEV3uHWe898eER8VTr4cFthfjv0i5R1TqYBqnQRY7NKTGOLQ6oQPyj0Q+jiXFoPEA7t6djsNFF5n7vxCdgaP2TPyg+ScUKqXHWWw16jEN0nQXJ2w5XaOAJVqrl2yJQjVAmmuDVoLFE8UlaOG4pLs8P/AOaOs1uZ5aS6RE663WHzpgFVrd4InlK9Ex1eLib68iPgsBnz/t9q0mBbjKSwDEtr0mRYayzlGIIEBzZLTvgi2vdr3Kei98OD3Fw6hBJn714Kz2DxkNvEjSURwVQi+yb8BzBTlSjYkylPEG4O9poMQ4P2Wg+8QPFAsXg303kObswbbIOyRwbPCUSZUa1zXAmWlp0PG+7vUOfbdV4cxzXAaC4Mb/eEHxS9G6tl5RmrUz+9b+pWweM9m7a1B94dm8KrnLQXkjQiR5q3WoRuIBEgEjgJ80Ox1SJvoI5acgmaYBfMJDtanrK1DDjhqWrd5ZhgWNaJBtfh+iwuBqSZ/qbr3r0fK6ZtItH1KB7QYgCAp2ancet5T6bYX+z0g73jV7zDHLCYfKHOq7IEut1RwiZndw716v0gyj2xwlOQ3brESTafY1T8EHyfG0cqzWszEjaYNnZe3rRLWkCIsRPH7vMIeCrMKVl3/NvXOc+S2u9/lb/ZN0Oyk06VVplv2xIabwIAiYg6agKzi6Ml0jTgLx8kboZxSxXta1G9NzyLgtMhrZt3hUMzOy0z2SdyzXdjVN97y+ltJk81xPs2CxImCbWnT5LM49zZ9pSfe22L+JBGk93etFmWPbTcWuaTIsbEH+nUXtvWYxjw8/Zt2ZsWi4JJixFtNRvW1hF0vb8xSpK9bFAbQJjadfXQkH67FdwGLbO1pGg38d+8x6ITi8M5h42k38p42UmFB2wNDIvIgafXzWgyKVgQxDazZZWx76he6Q1mjTqTv2vrgtLhKe1uNiOyDwKx2WYZ9Zw2nDZGoHvQN0AWvz+S2mXAWDdBGpmeV+1YWJFjGwYWwWEvpbS+9eTdPcORmFYcPZ/6bSvbcuwV9bHdGn1C8o/aNh//ALhiyIsKG7cabPA6DvVvZzWqk9vuIOp72nraDug+GmpW/I3/ALitHiMKC0g7wQRqCDcgjeJA8BwUX7P8me6rWDWOI2RqIMAuIkCYPJGMdhi33hBGtvJRi6v65I7fSeh9n5eCKZ8v5mWpYVtMQ0BoG4aKBzTdXMRimbRbMlpbtW0Lp2QTpJ2TZV8QI3phSecu2TZeUH5VT/th50/9wR8NubH6nRZ/LxOLHHY/3D5opjKG3WpMc5zWkPLth0EwxzouCPuxcFFrC7C/SYDD9Rh3jsZUa0wS0dphVmYxjnhoNzMax46Kepl9GmYFFrrTL3vfvI0Gw37p3IdmNFrcazZDWjqmGiGiaTHGAOZJUUwraa7E+t5WohUXj87pxQqcQ3u1CpNx+zSYARtezbFuSIZzQijVv923ZyQh2E+zY8OLSGN07P1TFLKU16/aTRLgsU3tC+Az406Lnv68aAQDHpxUFXpxTqahzO4H0PwQvE0XezLuqRsGeMwVn/Ymb257kZMLSe5M58dXpZbfPnNTU6SNnqvEbrH5JLL+y5pI/hacAfamIJvf6/7PbcRiLH681iM5E1P73lIWnZjARc68dOHwWUzo/bT/AFj4LCwaWeN30lDC0fG+9anJqJLSSs1ltLaMF0TxWowVVzKYadkxvFk1jCbWEnCU9cxkmPx7aLZOp0F++8c1XwWftJu2BbeN5jfE6jRDs/fUfH4W7gL9s70OpSdmPu7jGvYSh08MjU7tvCvXYVMoGkPufSMNcCCA2SDvdO7+6qWf5bDG7Euk8RpHmm7TiBDaYggzDRoCPxc1czStt0haXADajTSbcly3R1sZFSzUmBmdwDYP95q9JyaqIHHf2arzei6/eFtcqqfZt4wPRR7QXMAYvQNqYEv9PMaRhqUGC2qCCLaseJB3Lyj95fs7Dtr3gSdp+oBHGCb6689V6B0tdOHaP/cEcuq4/XYstgsnD2+0gG0EkE66NgEXiT3ovs8rSo+91nNRau1lO34m8/Z6QMG8RIFU/wCnTE+qKZjWB6p084PJZ/o3iWtoENdo6SNNbCR3D0RHFYiTeNoR2efqsmspNZj3hSuXQwTmWYNZO1Yk6ibxuHDXeVnMdXfVBcWNaGidprbxuBdK1lTEDQHzus/i2e1qQ2Q0doBM3MW7FoYZgOX9xdxMpVqEOvNxxiZ36q7lmPNOrTcALOBOhmCHQQZ3hXq+BDw4lsiWtbNj7wGo0EA6ceS5gspaHEAQSAQRci8b91p7CtM1UK6xcU2DXELYVtKtVc5zi1xJcWiBYmYu2QfVbfIsA2mAGucQTNyCByFtLeaxuUmnUIp16Y24NyBeLyHLV5c5tIBgnq+7Jkx2krGxJ/bGd9Z6DlTxF15n+0HF4dlfMGvkVajsIKcAmzaQeZjQS0TxWvwWZxAJAvETodR8F5X+0pvtcxxFp6tEgcxSaO60+KnA2L5T61EEwIa4mo6G9NxgKVTaY6vUL+vstcwNmY1YNkSWiIFzAVzNcwNcmoW7G31tne2RpcajRYroXQO09kAtcymXTePtg6+0OtIZqN5bwK1mOdIMc1XGGz5ByN/O03PZ1LXisNbW8pm+kGHbTrCkNosLadSCSftX1HSRwtYcJVCo+HOEy0EgX3AwNOxW8fQc5+17SoDoRtuiOYJiEObhy0EAzvuTOs703StlFzI4b03PSLLW/wBsHKmfUIvTM4il2uHi1wWdw2MLcTMTFP8A3Dkj+DeTWoE2Je23Cf8AlXrqRr2/2Zd71T/Mi/fRsE/fiNomQINgBoCQ4mdTPJQZk2cXROocGf6LEOwryWOMSdSOwW+u1W8TV+3wx/8Abp/6I+SsKeVjbofpOqPmp+usJ5rR2qDxv2T6oAHfYD8oRrNMTGHed8WWaObtYAwtJ6o4RpwU4dWK6DnOpVEQnMbXFpaqH7B+mjvQoHh8MXGmGuLi5zWhoBJBJgADeZItzV7EZyxzC0NLZBjSNORTqGYvJwp2J9kGtaWgEkNLnAkSJILpudw4J1Ayg6erRfEujWC62HfrKeMy4io4Q9sEgtLCSCNQdLgyNBouJuZZi59ao4Ejae50E3Ekm9uaSYGa0zTabGjjSRz0QjManWIkC+/uVyliRyA8SpKuFpPuWgunWLn6hZKWRrkTTDG2kEU65b+BWG5q8fh8SrL8qpk2ZH12qNuVUzfZHmjF6Z3EkVHXacGd1ODD2krv8Xd/6dI9/wCif/B6c+4PP5pv8Mp/h8z81W9Lp685fjVOfr5Rzc4cP/w0/wDF+ikdn74j2IPY/wDRMZlVI7vM/Pkk7J2EmB37Tvmq/o8x9f8AZPGqdfp/kol8ukMLbgm4I3/NanLqx9m0AjQa8ggzMkbwP+J3z1RBrNlsAWAsh12VwAJVSZzPMSXMH5r+BRXokGvw+w4CznGPD4ELL4qoZInu9PROy3OP3eoCZ2HSCOcWPkPoKj0C1HIu+80aShKXEJ3/AOTQYnDtp4moQAQ8N7hAkeIBldDwbN0QPLMe6sH1HaueTA3CwA8BHciGDqkHlwQnpFdDuIiamc3l+NmLd57uCc5w4Ce1NvAvKe0QdJ+vml5aCKuEcKbpuZ2wBeCDIA+t5Sq4RxY1zf5jQIi1wOsCdIsi7pJvvPJdouuLCP1iUbineVyyL2F2vIEgbhJBggnzPir9OuID9m+4GxA4ctFSq4iGyOffKjdiJAB+7vn64IRBaRtC/wDEw07RkQLTqeAJKwue411XGuJ1c2mDGlhsjzj6stAcYHCDbd2oJTc398DnXbIEflBv4x4JnDLkLG3KWRSzrb+Zaytj8PWkgbL5aT+XhG8HyPgXxmZbNN7pgsE3mCS4CJ3C6z9TMm1sZULT1WsA7w6DHkjGDfTeC2oWjT3iWg679+5RWS5DONdLzZo4j9Ikd5B+97YJ43VH2usqxXqND3BkFosCNIk6KjN0VFEsz3AjMvj97ggfyzumOsESxWNbSfSqOnZbUaTESQ0gmJIE6oNhKsYrtZH+cWR3GOFwbolUe+L9Jgs1nY94EOJwuk4hw4TRaPVy7+9tqVqew1zWsaGgEyYawtBLgAFdOJGltbTbTmkDJsrZu3zgi19IzOK32D/y7u0KpRwFNzWktBJa3UcgnZxUig8cRfxCmw3uN/K30CkXVNOsZwgDOQRyEH4/L6babiGtBAMRuRjKsDTacC/bY1z9qS5w2GgYZpaXBolp29vvA7UOzX+U/wDKVFXq16TcOXVRHs3ezDjUGy11LZsDpIdsgjeBuV/ecAX6/SVxQCPcDl95nMTO26TJkyeJnVdTElqTFmxDKc6j0UwqMb94eI+axUBdDQkjhb/ujQrdpuqWYU97m34n5rpxNL8Q7NoLCABLZCp4IdTJ8Qek3n8Qo6bTB/eCc3NaLRG2zy+aw4YEwNuo8Ep5mW47dJuama0I/mM7JCazNqDST7Vt+dpWKATQ1d4Jepncduk25z+j+NviEwdIKO9zViy1d2VPgqfUyPENNLmmbUyAWuDiNw4b/mhGNxwcAALTJJ9PNUIUgEhHSiqbS4xVQoU5GFcmzJtNmy4wCZm/wRKln1IauHn8llgEnNsqvh0ckmBFRhtNrT6V0BbaB7j8lIeldDc+O53yWEKkAQTgKXeEGIebM9LqO9xnlMdul10dLqBmSRIjQrFN1TX6qfA0u8jxDzct6W4YnrOP+E/JUcR0mpH3XO8HfJZMJzVIwVNddZBruZpT0nZES43kGDO7l2oUc0D6hmwN99j/AMeioOaoHC/1zRkw6LtJFd0YNCmAzNlOs9xnZcLQOcyiZ6UUv6/D9VlyLpBil8Ojm5hEx1WmLLbmZpHdJacz1vD9VG7pDTjR3h+qz+ymwoGGpyT7RrHp5Qoc3b7YPAdERFuM8VcxPScP+6R3CfVZ7ZXWq5oIbXihrMxJPOFqedgah3d/yrDM/piOq631xQAri40EMqKhEMZhnTajCACJ+vBG8Oeo3sHoFjVsaTuqOwJeugUACafs5iWYntIM2/kv7FFisY1zcO1odLWGYY2802COehBOu/Wydmz/ALF/Z8Qs0a7rX00U0aeYX6E/SRj3yvbt95IWQY4JKI1TxSTtplS/mOWvoVXU6rdh7dQfq45qovQH5tLuuxlQ/iLAbdpJKjqY+4inTH/SZ8Vmri3tqvz/ABNE4ReTfKYRoSWgzHLzWqOcIBMaANFgBoLblnaoLXEGxCdp1A47xSpSNPePbVC7tqu1SSiWgwZKHLgco5SautJvJHm3euF6Y5cc5dacTHtfJCstbYc1QYbovhKpYxv9XLn8oVH02l6Wu8hotG/y7Stu3oPhjRbNd4rPa0tYGjYlzdoS/d1iAbcUGwtfZe0w3aBbFwLzzMahaU9I8QHEbUADUtGp7tfLRZeJrVbjh6f3+Jp0aCW97WZh/wCz7GfgYRxFVkeZCpZj0fq0GtLw07UjqPa8iOIbMLTYrOqzhDnSCYMkwALydBu5KJxljSWxr1iDFrbzF+1cmJri2e39f9nHC09ct5iZg8O1Qufdbx1ca7IHIxqhmc5aKsFjQHQSHAQHQYLCI1tb9U0mKBNiLRephCBdTeZnav3Ju2mjUzquJ2IXklV1kxpdEx325n4FSUKBeYCkOFeyzm989nwnxUXA0lrE6yxkxAqtqOEljgS0gFpAM349iuVsIKhaAYj4xA8kPwvVJk6x6QVco41rXA3HZql3BzZhGKZXLZpJU6NkakeJ+SiPR8C+39eCKDMqRHvi02JI17VUzXNGQ32Thpsubskt1PW2y6SSI90RrpvEj1SbfaHdKIW8qjItoWqaf0/GUFewtJB1Bg9y0eUVnFhkk7vA/qENzykA/aBEnVu+2/v+CNTds5VotVprkDrBicxhOiaruTYQ1azaYIBfIBOg338EwxygkxVRc2lXYI3FaJma07Da4bj8l3PMlqUaYa6k7qyTVb1qZG7rD3TyICEHLnWjeY1GoS+ZKyg3jlJqtAkKOkK5k/aoO2bi2l94WcLCNQQtFSzNzMMaZaIDjcG+6R5KtgMgq4t7W0QC4yYJjdNuJhq6m3DBzaC+8nEE1mBA1ttAq6tbiP2VZgxxaaQkRo4bxPxSV/E0v/oecAMPVP7TAJzV/L19VPl1d9SoA5ziOAJHkFA3Ly8u2SOqJJ3d1ldygGkBVLZBkCCJnvVXyhTbeWTOWF9o2pnJpvIgOANpmfH5qtj8WKsv2I3a9nZ9FR4zBu2nSRbW/Hhx1UNYw0N71ZUXQjec1R7FW2kKcCmBdlGi8khdbouApN0USwieEyE94TVMgySmWgWuTvO7sU9DFWcDcRvvBGhHDuVNqt4PB7e3e7Wl0cYInyM9yo1gNZZSSdJPTpkw433KSl0iq0gWSHCT7wk87zKIYXJ6lR9OlR6xIbVDC8AOb1SZkgSATY8ERd+ziu+XOYWEnSx7+qSLpN69EaVCPXaNrTq/sveZ3/6qrf0f4eHenO6VYggCWwNOoOzfyRqj+zuqx32ntIH4aZv3nTwKI4fIW09KTgeL2uJ8xHghNiMMPhAMKlLEt8TEf3MizNcQ7QFxJizJJJ3WF1q8p6E43EN/tD/3amNAWjbNtzAQWj8xHYtRlWYup07M6wPEhpHEy0kRy5aJtfMX1PfqEf0slo7z73mkKuNc6U1C99/KNphLfExPynk2a5ccPXqUXFpNNxaSDY8DysRbdoufw+pEinUI47Do8YXqOW5PSfXHVDdTtNDQ4HXWJXpFHM8NSw/s3NO0ABpvAABLrdqaHtLlbW3OKNgSPxPnbJ8vqMxFMVKbmB8xttIm02nXUeKkx2KbWcdgbIadkl7mgT2kwvRs0ZTrYxz9nadTLQ0kmQQ0B2kWkb03DdHcNRLnHC+027kfzADrMVCQO5DOPW+dlN7eufSFGEa2UHSeXVqREDedyhrUS0w4Qe5eul2DmTg2A6Xo0/hKcHYL/wDVpD/47fgxd/6hH7DOPs89Z43iLEi1uaic6y9wp43CDSlSb/0gP9iwXSnIRiMVUq03MY0xA2CBZoBNhvIJTGH9oio2VlKjr6EDVwLqLqbzLUsU0NeHbUEgiDB0cD8FQRnHdF6tNpd1XACTskzHGCFSyvDh1QF3utuecaDvK0FdCCym8Sam9wrC0I5cx1EE/eIBI7bwe5avJ3h5gVBT3kPgibWEj6jvWZdV2i43AJ1Pap6LSXho1Mf8pGsnEGu80aRCaCbWvSY5pa7F0xtCNAYtBAmNQqjcjoDXFNPc34uKGYDEFznbRMAmLkTffG4aTvlcxuL2ZdeBeyzxSdTlDfT/ACO5gRmMJ4zKMO2m4trBzgCQCWQY5C/FZbKelbaVVjhLNh0hzZMHSYidFYwmfe0tskXgzpG5ZIUSXENBJvYCbDsWhh8ObMtWZ+Ir/Cac9ad+1sm5xMnjsP8A/FdXkJEJIngKZ5nz/EB41x+0eU02J6JVWOIbUaRzJBP5gJHmVB/AXixIM6wd0zYLR1cbTB1A5uQXNukkWoxzcR6IVKrXfT7RipSooLmU6mSPawnZMbQvaNnj4wh1GoGVCajSYDurzOkzuujuQ5q+o9we4uaADfceH1wVnM8pbiG9UBtRuh0Dh+E/A7kbjFGy1POD8OHTPS8pj2hJOfTLSWuBBFiDqCmlPTPjgU5qjCe0rpInX6Lhak9yNZHlIc32tQdQWaInbdz/AKR59xQ3cItzCU6ZqNlEqZXkNaueoAG/ieQ1vnc9wK02E/Z8wXq4gOP4aTTu/qd/4oDmeaPZWOy5wIiIMDQGIhTYXpEYG0Q4jUmAUpVGIcXQ2Hrr+I1T4CHKwuRNhhspZhztYenDwDBcHFxkQbk8OCP5dnD9kmoDI/CJB8SCsFQ6TkaEjsn4FXKfTPZF9o9p+ayauEqv8QuevOadOvSUaG3ab9mdAiYcO1pHxhV63SFw91rj3gfFef1+nZJ6oaO0k/8AaFA7pw/jTPLYf6yhL7LqblZJxtIc56FS6T1HGDScP7zZVCtUBLid5J81lcL08H32Dtafg6PVWh0qpGes4TxaR39UGPNW8FUQ6Lb+JIxNNho00mW4jryCARvidVrnZQ51D2+0HQfwiV5nh+kWHY4H2kjk1xP/AGhaU/tawzMM6m1tZ5O4ta1viX28ENsLULaKfKQ9dQBZhv8AKPoYIe0c6TJMumNSZsEZy/b/AAhrb20k7iAF5DiP2g4jaLmuY256oYCI3XNzwXo2EzsU6Qa0F5cAQNA2RJkn4SuxOGq0gM3ORSrJVJy8ppqzxFwO+/qhWOpMI92LWIAv4aDmgtWniMR722GncwFre9x18VbwOVvpjZ2xEWbIN+NjASnDA1J1jIvKtSmJsO//AJ0Q/Hua07xx4SimatNJusOdvJFuyVkcwrmCDqnKFPOZSo+URNrkmZOtv0WbzbLCyqX0oAO7cDvi2kz2eCKNcYBC5XO2IA7e6NPBa9K9NriZtW1QWMDfvr4IeAbceF/gruS5oxrtt0iAQALkePJCMwf13DgY8NVUhPGkrrbrERWZG62mgdnkAhrb8SYCovzN5dtOeSRoASAPDVD2tUjlIpKuwlWru25h/KngM2nRtOM6AADsCF5Y6MSYjV4Hmqe3GjlGHGZm/FQKXxd5JrXy6bSTGfzH/md6lJQkyuow0EATc3khxBUZdK5CSm0680/RnCxTL/xHyFvmitB+y4cyoMIQym1g1DQO+Pmq1UEDXt4rIb9RiTNpG4aADlH9KcLSeNoODaotH4hwMaHgT/xkoROs/wC0aN0/U+KvU6Q4BOU/0kC7xCoOM5YaQAKRO4+BUjcG8/dP12rQCknBik15Aw3eCsuyJ9R4Bs37xkTHJajGlo2WNs1ogAfJU6Di0yE4ukknuSlVmdrnYR2iq0lsN4B6QUx7QEHVvmP0hCkXzhnUBiOsbdov6BC6NLaIHFaFI+4Jm1tah7zgKcusoOLi0CSJsOWq45hBggg8CiXgrGJcXEl06dXAYSXF06PFQ8T4lcJTjRcBJBA4kJxwx2Nu0G3NRcSbEyOm2SBxIHivQMNjXx73YsNlrZqs5GfC/wAFqm1kli1zWEfwZygmFqOPqMuD4FTt6SO3ye0mfNCGEuHJNq0yBos40UJ1miHYaiHhmvtuoQbCRJ8gsviq0vI3iwPK8K5ltUhwJXM3w4Lw5o1N+3ir0lWm+WUqsXW8C5jmGw9rAYFi48ju+aONdSFNz2ubDWkwCNw08Vlc9/ndw9FQNMgAwYO+Ldx3rR4AdV1t95m8co7aXktGmalRrd7nAeJurdPLml9WCdikCdq0mDA8YKoU51E2vI3bu5OD3ARcB2vAx6plgeRiqkDcRzmwAeMnu09VLg8KXz1dqI+9s6zyuq76pMSZgQOQGgVrBYrZaSdJYD2dYlQ17aSUtm12jsRgdlpPs3iN+00jvhUAtg3BNI0BWVxJ2ar4iznW3alDo1c9xC1qWSxkCS6SkmItH1o2nRpJA9F3Csl411m3K6iRbo61oe5zzZrfMn5BUdsqkwiDMwEu08wYzU34b59VK6XGT4IRmuIbUrAsECwnjdHRTSbqFAPWPI2YkdJXfhxYkAkclM0KRtFSUqY04em765IJeFCxgau+zntVltMJ9hwQi8MEkLKfJStp8k3bjT65rt1UkywtKGc5eHUnu3hs+F/QFZahU2XNPAg+a3FSmSCNxBHjZYRzYJHC3gn8K11KmZ2LWzBhCjYGLEXa4yI/qb80s5gVw4CAQ0+Bg+iHtrGWk/djwBU2PxQeQRNhF0fIQwPa0BnBQjveX88wuy0O4u4X09LJmEYw0hIEwbwOJT8yzZtSiG75B38+PaquHqD2YG00G9iY380NQ2SzdYVmXiEr0keWjrHTTenY3rVW8w3TmU/JaW051phsxrv4JuIfOIB5t8oRL++f4grfpj+Zdz+zG/m9AqOJtSpjv+vFW+kDrU+e0fRVs1ZsljeDB5/8KlL4V/uFq7t/UfkVKahP4WnzgLQRBaBrz+PFBMisHnsHqUVp1uuCUGvcuY1hbCnCFGtaBu4Kpia5me7XvuFKaqr1CISqDW8YZpIK8NB5KejWlgB1mfn6oaMTuIvJ8uKkZW+grtTgeJrAOdPmu/kY8AEzG4kOFNomGNA/vb0Wr5O17traMkyd41v2IJiq23Uc7iSfl5J+mQ1gOUzqgK3J5yRn8uBq90dw/U+SkzA9aB7rAGTu5+c+CiawTcWa2/Mx8yB3KNzYA4x6/p6q9tbyhOloqVPaJ5AnwFvOEmnqO7W/7k+jRlrjJEcN9rhQg9U9o9Crbyu0P5NnrWtDKm7R3LgUNpw7EnRwLz2EFyj/AHZpY0yGnnoT8FWBINrEcEJaagkrzhWqNYBuU0pymn/6Y8T80kDbmtUffPl8kkPhVOvzMJxafT5CVFJRYXHZG/ckkmmNhFVFzaOiHgHc4DwK1YKSSUxHKO4b90dJSaLjw+oSSSccEsNYOSekkhQoE6QmNMWSSXCSY4GVjM2pbNeoP6ifG/xSSTeEPvkdoljPgB7xlSoDTaPvNLt33TBF995XauCc1jXmIdEd4lJJPE5SAIgozAk8o92XkUhUm0AxHExxUVHBuc2RELqSoHNie8uUFwO0jo0i421Ckoj7QBxIvci589UkkQnUiDAsAZLmNYlwE7QaLdUN11sOaZmGKNR5cRExaZiBC4kuVRpJZibwjlLmimb9YkmL9nwKtEkpJJZxZjHKbEoBJKOi7WfZJJB5wo+GVwQTbzUzB3FJJXaCGus7i37NN50MHzt8VmGpJI2H+EmL4j4gJOakg2u50k8tY8T5JrhvSSR4Gdp1obHGVBK6kpAkXndq0eCaF1JTIjhT5jzXEklE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50" name="Picture 14" descr="http://foobooz.com/wp-content/uploads/2008/01/las_bugambil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5252271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Bistec</a:t>
            </a:r>
            <a:r>
              <a:rPr lang="en-US" sz="6600" dirty="0" smtClean="0"/>
              <a:t> a la </a:t>
            </a:r>
            <a:r>
              <a:rPr lang="en-US" sz="6600" dirty="0" err="1" smtClean="0"/>
              <a:t>parrilla</a:t>
            </a:r>
            <a:endParaRPr lang="en-US" sz="6600" dirty="0"/>
          </a:p>
        </p:txBody>
      </p:sp>
      <p:pic>
        <p:nvPicPr>
          <p:cNvPr id="4" name="Picture 3" descr="http://www.ozarkssentinel.com/wp-content/uploads/2013/04/steak.jpg"/>
          <p:cNvPicPr/>
          <p:nvPr/>
        </p:nvPicPr>
        <p:blipFill>
          <a:blip r:embed="rId2" cstate="print"/>
          <a:srcRect r="16308"/>
          <a:stretch>
            <a:fillRect/>
          </a:stretch>
        </p:blipFill>
        <p:spPr bwMode="auto">
          <a:xfrm>
            <a:off x="2819400" y="2133600"/>
            <a:ext cx="3753441" cy="336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Pollo</a:t>
            </a:r>
            <a:r>
              <a:rPr lang="en-US" sz="6600" dirty="0" smtClean="0"/>
              <a:t> </a:t>
            </a:r>
            <a:r>
              <a:rPr lang="en-US" sz="6600" dirty="0" err="1" smtClean="0"/>
              <a:t>asado</a:t>
            </a:r>
            <a:endParaRPr lang="en-US" sz="6600" dirty="0"/>
          </a:p>
        </p:txBody>
      </p:sp>
      <p:pic>
        <p:nvPicPr>
          <p:cNvPr id="3" name="Picture 2" descr="http://1.bp.blogspot.com/-zz9lqAQ5NYk/TkKGdyCjgmI/AAAAAAAAAKM/-YRKqfhX8jw/s1600/Pollo-asado-a-la-naranja.jpg"/>
          <p:cNvPicPr/>
          <p:nvPr/>
        </p:nvPicPr>
        <p:blipFill>
          <a:blip r:embed="rId2" cstate="print"/>
          <a:srcRect r="11686"/>
          <a:stretch>
            <a:fillRect/>
          </a:stretch>
        </p:blipFill>
        <p:spPr bwMode="auto">
          <a:xfrm>
            <a:off x="2590800" y="1905000"/>
            <a:ext cx="4267200" cy="36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7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828800"/>
          </a:xfrm>
        </p:spPr>
        <p:txBody>
          <a:bodyPr>
            <a:noAutofit/>
          </a:bodyPr>
          <a:lstStyle/>
          <a:p>
            <a:r>
              <a:rPr lang="en-US" sz="6000" dirty="0" err="1" smtClean="0"/>
              <a:t>Chuletas</a:t>
            </a:r>
            <a:r>
              <a:rPr lang="en-US" sz="6000" dirty="0" smtClean="0"/>
              <a:t> de </a:t>
            </a:r>
            <a:r>
              <a:rPr lang="en-US" sz="6000" dirty="0" err="1" smtClean="0"/>
              <a:t>cerdo</a:t>
            </a:r>
            <a:r>
              <a:rPr lang="en-US" sz="6000" dirty="0" smtClean="0"/>
              <a:t> </a:t>
            </a:r>
            <a:r>
              <a:rPr lang="en-US" sz="6000" i="1" dirty="0" smtClean="0"/>
              <a:t>con</a:t>
            </a:r>
            <a:r>
              <a:rPr lang="en-US" sz="6000" dirty="0" smtClean="0"/>
              <a:t> </a:t>
            </a:r>
            <a:r>
              <a:rPr lang="en-US" sz="6000" dirty="0" err="1" smtClean="0"/>
              <a:t>habichuelas</a:t>
            </a:r>
            <a:endParaRPr lang="en-US" sz="6000" dirty="0"/>
          </a:p>
        </p:txBody>
      </p:sp>
      <p:pic>
        <p:nvPicPr>
          <p:cNvPr id="4" name="Picture 3" descr="http://www.vodkitchen.com/wp-content/uploads/2010/12/D72_5595.jpg"/>
          <p:cNvPicPr/>
          <p:nvPr/>
        </p:nvPicPr>
        <p:blipFill>
          <a:blip r:embed="rId2" cstate="print"/>
          <a:srcRect r="23463"/>
          <a:stretch>
            <a:fillRect/>
          </a:stretch>
        </p:blipFill>
        <p:spPr bwMode="auto">
          <a:xfrm>
            <a:off x="762000" y="2286000"/>
            <a:ext cx="3372924" cy="292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1.bp.blogspot.com/_QzuYwhYDU5g/S_KwqJu0vbI/AAAAAAAAAio/jwl_0JVlEMc/s1600/red_kidney_bean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9464"/>
            <a:ext cx="2641918" cy="264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2087562"/>
          </a:xfrm>
        </p:spPr>
        <p:txBody>
          <a:bodyPr>
            <a:noAutofit/>
          </a:bodyPr>
          <a:lstStyle/>
          <a:p>
            <a:r>
              <a:rPr lang="en-US" sz="6000" dirty="0" smtClean="0"/>
              <a:t>Las </a:t>
            </a:r>
            <a:r>
              <a:rPr lang="en-US" sz="6000" dirty="0" err="1" smtClean="0"/>
              <a:t>cebollas</a:t>
            </a:r>
            <a:r>
              <a:rPr lang="en-US" sz="6000" dirty="0" smtClean="0"/>
              <a:t> / </a:t>
            </a:r>
            <a:r>
              <a:rPr lang="en-US" sz="6000" dirty="0" err="1" smtClean="0"/>
              <a:t>encebollado</a:t>
            </a:r>
            <a:endParaRPr lang="en-US" sz="6000" dirty="0"/>
          </a:p>
        </p:txBody>
      </p:sp>
      <p:pic>
        <p:nvPicPr>
          <p:cNvPr id="44034" name="Picture 2" descr="http://aneasyrecipe.com/wp-content/uploads/2008/08/bistec-enceboll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743200"/>
            <a:ext cx="3515257" cy="2636443"/>
          </a:xfrm>
          <a:prstGeom prst="rect">
            <a:avLst/>
          </a:prstGeom>
          <a:noFill/>
        </p:spPr>
      </p:pic>
      <p:pic>
        <p:nvPicPr>
          <p:cNvPr id="4" name="Picture 3" descr="http://ahorasoymama.com/wp-content/uploads/cebolla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917617"/>
            <a:ext cx="3276600" cy="271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96457" y="534916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Ej</a:t>
            </a:r>
            <a:r>
              <a:rPr lang="en-US" dirty="0" smtClean="0"/>
              <a:t>: </a:t>
            </a:r>
            <a:r>
              <a:rPr lang="en-US" dirty="0" err="1" smtClean="0"/>
              <a:t>bistec</a:t>
            </a:r>
            <a:r>
              <a:rPr lang="en-US" dirty="0" smtClean="0"/>
              <a:t> </a:t>
            </a:r>
            <a:r>
              <a:rPr lang="en-US" dirty="0" err="1" smtClean="0"/>
              <a:t>encebollado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Autofit/>
          </a:bodyPr>
          <a:lstStyle/>
          <a:p>
            <a:r>
              <a:rPr lang="en-US" sz="6600" b="1" u="sng" dirty="0" smtClean="0"/>
              <a:t>Los </a:t>
            </a:r>
            <a:r>
              <a:rPr lang="en-US" sz="6600" b="1" u="sng" dirty="0" err="1" smtClean="0"/>
              <a:t>postres</a:t>
            </a:r>
            <a:r>
              <a:rPr lang="en-US" sz="6600" b="1" u="sng" dirty="0" smtClean="0"/>
              <a:t>: </a:t>
            </a:r>
            <a:endParaRPr lang="en-US" sz="6600" b="1" u="sng" dirty="0"/>
          </a:p>
        </p:txBody>
      </p:sp>
      <p:pic>
        <p:nvPicPr>
          <p:cNvPr id="1026" name="Picture 2" descr="http://antidepresivo.net/wp-content/uploads/2011/08/postres/postr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71487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ostresfacilesweb.com/wp-content/uploads/2013/04/postres-faci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200400"/>
            <a:ext cx="47148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600200"/>
          </a:xfrm>
        </p:spPr>
        <p:txBody>
          <a:bodyPr>
            <a:noAutofit/>
          </a:bodyPr>
          <a:lstStyle/>
          <a:p>
            <a:r>
              <a:rPr lang="en-US" sz="6600" dirty="0" smtClean="0"/>
              <a:t>Flan de </a:t>
            </a:r>
            <a:r>
              <a:rPr lang="en-US" sz="6600" dirty="0" err="1" smtClean="0"/>
              <a:t>vainilla</a:t>
            </a:r>
            <a:endParaRPr lang="en-US" sz="6600" dirty="0"/>
          </a:p>
        </p:txBody>
      </p:sp>
      <p:pic>
        <p:nvPicPr>
          <p:cNvPr id="4" name="Picture 3" descr="http://www.meals.com/ImagesRecipes/144671lr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3676" y="1843158"/>
            <a:ext cx="4402693" cy="440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20574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 </a:t>
            </a:r>
            <a:r>
              <a:rPr lang="en-US" sz="2800" dirty="0" err="1" smtClean="0"/>
              <a:t>postre</a:t>
            </a:r>
            <a:r>
              <a:rPr lang="en-US" sz="2800" dirty="0" smtClean="0"/>
              <a:t> </a:t>
            </a:r>
            <a:r>
              <a:rPr lang="en-US" sz="2800" dirty="0" err="1" smtClean="0"/>
              <a:t>dulce</a:t>
            </a:r>
            <a:r>
              <a:rPr lang="en-US" sz="2800" dirty="0" smtClean="0"/>
              <a:t> – </a:t>
            </a:r>
            <a:r>
              <a:rPr lang="en-US" sz="2800" dirty="0" err="1" smtClean="0"/>
              <a:t>hecho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huevos</a:t>
            </a:r>
            <a:r>
              <a:rPr lang="en-US" sz="2800" dirty="0" smtClean="0"/>
              <a:t>, el </a:t>
            </a:r>
            <a:r>
              <a:rPr lang="en-US" sz="2800" dirty="0" err="1" smtClean="0"/>
              <a:t>azúcar</a:t>
            </a:r>
            <a:r>
              <a:rPr lang="en-US" sz="2800" dirty="0" smtClean="0"/>
              <a:t>, y  la </a:t>
            </a:r>
            <a:r>
              <a:rPr lang="en-US" sz="2800" dirty="0" err="1" smtClean="0"/>
              <a:t>leche</a:t>
            </a:r>
            <a:r>
              <a:rPr lang="en-US" sz="2800" dirty="0" smtClean="0"/>
              <a:t> – con el </a:t>
            </a:r>
            <a:r>
              <a:rPr lang="en-US" sz="2800" dirty="0" err="1" smtClean="0"/>
              <a:t>sabor</a:t>
            </a:r>
            <a:r>
              <a:rPr lang="en-US" sz="2800" dirty="0" smtClean="0"/>
              <a:t> de </a:t>
            </a:r>
            <a:r>
              <a:rPr lang="en-US" sz="2800" dirty="0" err="1" smtClean="0"/>
              <a:t>vainilla</a:t>
            </a:r>
            <a:r>
              <a:rPr lang="en-US" sz="2800" dirty="0" smtClean="0"/>
              <a:t>, café o </a:t>
            </a:r>
            <a:r>
              <a:rPr lang="en-US" sz="2800" dirty="0" err="1" smtClean="0"/>
              <a:t>almendra</a:t>
            </a:r>
            <a:r>
              <a:rPr lang="en-US" sz="2800" dirty="0"/>
              <a:t> </a:t>
            </a:r>
            <a:r>
              <a:rPr lang="en-US" sz="2800" dirty="0" smtClean="0"/>
              <a:t>-  </a:t>
            </a:r>
            <a:r>
              <a:rPr lang="en-US" sz="2800" dirty="0" err="1" smtClean="0"/>
              <a:t>cubierto</a:t>
            </a:r>
            <a:r>
              <a:rPr lang="en-US" sz="2800" dirty="0" smtClean="0"/>
              <a:t> con el </a:t>
            </a:r>
            <a:r>
              <a:rPr lang="en-US" sz="2800" dirty="0" err="1" smtClean="0"/>
              <a:t>caramelo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/>
              <a:t>Las </a:t>
            </a:r>
            <a:r>
              <a:rPr lang="en-US" sz="6600" dirty="0" err="1" smtClean="0"/>
              <a:t>fresas</a:t>
            </a:r>
            <a:r>
              <a:rPr lang="en-US" sz="6600" dirty="0" smtClean="0"/>
              <a:t> con </a:t>
            </a:r>
            <a:r>
              <a:rPr lang="en-US" sz="6600" dirty="0" err="1" smtClean="0"/>
              <a:t>crema</a:t>
            </a:r>
            <a:endParaRPr lang="en-US" sz="6600" dirty="0"/>
          </a:p>
        </p:txBody>
      </p:sp>
      <p:pic>
        <p:nvPicPr>
          <p:cNvPr id="3" name="Picture 2" descr="http://saboruniversal.com/wp-content/uploads/2009/06/fresas-con-crem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3984308" cy="392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10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b="1" u="sng" dirty="0" smtClean="0"/>
              <a:t>En un </a:t>
            </a:r>
            <a:r>
              <a:rPr lang="en-US" sz="6600" b="1" u="sng" dirty="0" err="1" smtClean="0"/>
              <a:t>restaurante</a:t>
            </a:r>
            <a:r>
              <a:rPr lang="en-US" sz="6600" b="1" u="sng" dirty="0" smtClean="0"/>
              <a:t>:</a:t>
            </a:r>
            <a:endParaRPr lang="en-US" sz="6600" b="1" u="sng" dirty="0"/>
          </a:p>
        </p:txBody>
      </p:sp>
      <p:pic>
        <p:nvPicPr>
          <p:cNvPr id="2050" name="Picture 2" descr="http://11870.com/multimedia/pro/restaurant-7-portes_pxl_d42e579306a4869517f243e83a3eab4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399"/>
            <a:ext cx="6324600" cy="47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572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/>
              <a:t>El (La) </a:t>
            </a:r>
            <a:r>
              <a:rPr lang="en-US" sz="6600" dirty="0" err="1" smtClean="0"/>
              <a:t>mesero</a:t>
            </a:r>
            <a:r>
              <a:rPr lang="en-US" sz="6600" dirty="0" smtClean="0"/>
              <a:t>(a) </a:t>
            </a:r>
            <a:endParaRPr lang="en-US" sz="6600" dirty="0"/>
          </a:p>
        </p:txBody>
      </p:sp>
      <p:pic>
        <p:nvPicPr>
          <p:cNvPr id="3074" name="Picture 2" descr="http://3.bp.blogspot.com/-wVsH0A28G8U/Tc5n98Qwf_I/AAAAAAAAACc/jojZMSOJ6MU/s1600/mesero7774411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8957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anchate.org/blog/wp-content/uploads/2009/12/mes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/>
              <a:t>La </a:t>
            </a:r>
            <a:r>
              <a:rPr lang="en-US" sz="6600" dirty="0" err="1" smtClean="0"/>
              <a:t>cuenta</a:t>
            </a:r>
            <a:endParaRPr lang="en-US" sz="6600" dirty="0"/>
          </a:p>
        </p:txBody>
      </p:sp>
      <p:pic>
        <p:nvPicPr>
          <p:cNvPr id="2050" name="Picture 2" descr="http://m0.11870.com/multimedia/imagenes/restaurante-el-caballo-blanco_pxl_5de102efc415ee443202cb41d741670a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5"/>
          <a:stretch/>
        </p:blipFill>
        <p:spPr bwMode="auto">
          <a:xfrm>
            <a:off x="3124200" y="1371600"/>
            <a:ext cx="301938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52" y="418708"/>
            <a:ext cx="8534400" cy="758952"/>
          </a:xfrm>
        </p:spPr>
        <p:txBody>
          <a:bodyPr>
            <a:noAutofit/>
          </a:bodyPr>
          <a:lstStyle/>
          <a:p>
            <a:r>
              <a:rPr lang="en-US" sz="7200" b="1" u="sng" dirty="0" smtClean="0"/>
              <a:t>Las </a:t>
            </a:r>
            <a:r>
              <a:rPr lang="en-US" sz="7200" b="1" u="sng" dirty="0" err="1" smtClean="0"/>
              <a:t>Bebidas</a:t>
            </a:r>
            <a:endParaRPr lang="en-US" sz="7200" b="1" u="sng" dirty="0"/>
          </a:p>
        </p:txBody>
      </p:sp>
      <p:pic>
        <p:nvPicPr>
          <p:cNvPr id="1026" name="Picture 2" descr="http://fc03.deviantart.net/fs70/i/2011/069/7/c/fancy_drinks_by_past1978-d3bbrs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742007" cy="35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Oe60amfZeJY/UIrGXtqIlhI/AAAAAAAAAEc/L1yKcxjAWIA/s1600/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048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lrincondelaabuelavenezolana.com/40-99-thickbox/fanta-uv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4" t="13535" r="32401" b="13476"/>
          <a:stretch/>
        </p:blipFill>
        <p:spPr bwMode="auto">
          <a:xfrm>
            <a:off x="7204308" y="3931311"/>
            <a:ext cx="1312149" cy="237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afeserra.net/bundles/cafeserra/noticias/14558b98bd1d7de23d23772ee22fccda7c4ea8e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03" y="1447800"/>
            <a:ext cx="2286000" cy="171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/>
              <a:t>El men</a:t>
            </a:r>
            <a:r>
              <a:rPr lang="es-MX" sz="6600" dirty="0" smtClean="0"/>
              <a:t>ú / La propina</a:t>
            </a:r>
            <a:endParaRPr lang="en-US" sz="6600" dirty="0"/>
          </a:p>
        </p:txBody>
      </p:sp>
      <p:pic>
        <p:nvPicPr>
          <p:cNvPr id="3074" name="Picture 2" descr="http://info.elcorreo.com/graficos/2012/menu-diputados/menu-diputad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447800"/>
            <a:ext cx="4871323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yourfriendlyneighborhoodbarista.files.wordpress.com/2010/12/tips.jpg"/>
          <p:cNvPicPr>
            <a:picLocks noChangeAspect="1" noChangeArrowheads="1"/>
          </p:cNvPicPr>
          <p:nvPr/>
        </p:nvPicPr>
        <p:blipFill>
          <a:blip r:embed="rId3" cstate="print"/>
          <a:srcRect t="11676"/>
          <a:stretch>
            <a:fillRect/>
          </a:stretch>
        </p:blipFill>
        <p:spPr bwMode="auto">
          <a:xfrm>
            <a:off x="5181600" y="1371600"/>
            <a:ext cx="3505200" cy="4611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65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Hablamos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Cuánto</a:t>
            </a:r>
            <a:r>
              <a:rPr lang="en-US" dirty="0" smtClean="0"/>
              <a:t> </a:t>
            </a:r>
            <a:r>
              <a:rPr lang="en-US" dirty="0" err="1" smtClean="0"/>
              <a:t>dejas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propina</a:t>
            </a:r>
            <a:r>
              <a:rPr lang="en-US" dirty="0" smtClean="0"/>
              <a:t> (</a:t>
            </a:r>
            <a:r>
              <a:rPr lang="en-US" dirty="0" err="1" smtClean="0"/>
              <a:t>normalmente</a:t>
            </a:r>
            <a:r>
              <a:rPr lang="en-US" dirty="0" smtClean="0"/>
              <a:t>)? (En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ciento</a:t>
            </a:r>
            <a:r>
              <a:rPr lang="en-US" dirty="0" smtClean="0"/>
              <a:t>%)</a:t>
            </a:r>
          </a:p>
          <a:p>
            <a:endParaRPr lang="en-US" dirty="0" smtClean="0"/>
          </a:p>
          <a:p>
            <a:r>
              <a:rPr lang="en-US" dirty="0" smtClean="0"/>
              <a:t>¿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mas el </a:t>
            </a:r>
            <a:r>
              <a:rPr lang="en-US" dirty="0" err="1" smtClean="0"/>
              <a:t>bistec</a:t>
            </a:r>
            <a:r>
              <a:rPr lang="en-US" dirty="0" smtClean="0"/>
              <a:t>, el </a:t>
            </a:r>
            <a:r>
              <a:rPr lang="en-US" dirty="0" err="1" smtClean="0"/>
              <a:t>pollo</a:t>
            </a:r>
            <a:r>
              <a:rPr lang="en-US" dirty="0" smtClean="0"/>
              <a:t>, o el </a:t>
            </a:r>
            <a:r>
              <a:rPr lang="en-US" dirty="0" err="1" smtClean="0"/>
              <a:t>cerdo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¿Comes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ensalada</a:t>
            </a:r>
            <a:r>
              <a:rPr lang="en-US" dirty="0" smtClean="0"/>
              <a:t> </a:t>
            </a:r>
            <a:r>
              <a:rPr lang="en-US" dirty="0" err="1" smtClean="0"/>
              <a:t>mixta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vas a un </a:t>
            </a:r>
            <a:r>
              <a:rPr lang="en-US" dirty="0" err="1" smtClean="0"/>
              <a:t>restaurante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pides</a:t>
            </a:r>
            <a:r>
              <a:rPr lang="en-US" dirty="0" smtClean="0"/>
              <a:t> en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restaurante</a:t>
            </a:r>
            <a:r>
              <a:rPr lang="en-US" dirty="0" smtClean="0"/>
              <a:t> </a:t>
            </a:r>
            <a:r>
              <a:rPr lang="en-US" dirty="0" err="1" smtClean="0"/>
              <a:t>favorito</a:t>
            </a:r>
            <a:r>
              <a:rPr lang="en-US" dirty="0" smtClean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58952"/>
          </a:xfrm>
        </p:spPr>
        <p:txBody>
          <a:bodyPr>
            <a:noAutofit/>
          </a:bodyPr>
          <a:lstStyle/>
          <a:p>
            <a:r>
              <a:rPr lang="es-MX" sz="6600" b="1" u="sng" dirty="0" smtClean="0"/>
              <a:t>Las frutas</a:t>
            </a:r>
            <a:endParaRPr lang="es-MX" sz="6600" b="1" u="sng" dirty="0"/>
          </a:p>
        </p:txBody>
      </p:sp>
      <p:pic>
        <p:nvPicPr>
          <p:cNvPr id="54274" name="Picture 2" descr="http://condislife.com/wp-content/uploads/2013/05/lamina-de-las-frutas-fruits-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840" y="1143000"/>
            <a:ext cx="493776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0248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/>
              <a:t>La piña / La </a:t>
            </a:r>
            <a:r>
              <a:rPr lang="en-US" sz="6600" dirty="0" err="1" smtClean="0"/>
              <a:t>pera</a:t>
            </a:r>
            <a:endParaRPr lang="en-US" sz="6600" dirty="0"/>
          </a:p>
        </p:txBody>
      </p:sp>
      <p:pic>
        <p:nvPicPr>
          <p:cNvPr id="25602" name="Picture 2" descr="http://www.imchef.org/wp-content/uploads/2010/02/pi%C3%B1a-im.jpg"/>
          <p:cNvPicPr>
            <a:picLocks noChangeAspect="1" noChangeArrowheads="1"/>
          </p:cNvPicPr>
          <p:nvPr/>
        </p:nvPicPr>
        <p:blipFill>
          <a:blip r:embed="rId2" cstate="print"/>
          <a:srcRect l="14286" r="13187"/>
          <a:stretch>
            <a:fillRect/>
          </a:stretch>
        </p:blipFill>
        <p:spPr bwMode="auto">
          <a:xfrm>
            <a:off x="457200" y="1752600"/>
            <a:ext cx="4436843" cy="4343400"/>
          </a:xfrm>
          <a:prstGeom prst="rect">
            <a:avLst/>
          </a:prstGeom>
          <a:noFill/>
        </p:spPr>
      </p:pic>
      <p:pic>
        <p:nvPicPr>
          <p:cNvPr id="4" name="Picture 2" descr="http://lucyveron.files.wordpress.com/2012/04/p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2998049" cy="3726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58952"/>
          </a:xfrm>
        </p:spPr>
        <p:txBody>
          <a:bodyPr>
            <a:noAutofit/>
          </a:bodyPr>
          <a:lstStyle/>
          <a:p>
            <a:r>
              <a:rPr lang="en-US" sz="5400" dirty="0" smtClean="0"/>
              <a:t>Los </a:t>
            </a:r>
            <a:r>
              <a:rPr lang="en-US" sz="5400" dirty="0" err="1" smtClean="0"/>
              <a:t>plátanos</a:t>
            </a:r>
            <a:r>
              <a:rPr lang="en-US" sz="5400" dirty="0" smtClean="0"/>
              <a:t> / Las bananas</a:t>
            </a:r>
            <a:endParaRPr lang="en-US" sz="5400" dirty="0"/>
          </a:p>
        </p:txBody>
      </p:sp>
      <p:pic>
        <p:nvPicPr>
          <p:cNvPr id="24578" name="Picture 2" descr="http://ceheginpaco.files.wordpress.com/2012/01/plat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2675" y="4870450"/>
            <a:ext cx="2981325" cy="1987550"/>
          </a:xfrm>
          <a:prstGeom prst="rect">
            <a:avLst/>
          </a:prstGeom>
          <a:noFill/>
        </p:spPr>
      </p:pic>
      <p:pic>
        <p:nvPicPr>
          <p:cNvPr id="1026" name="Picture 2" descr="http://1.bp.blogspot.com/-QXGcZJPZcuc/Tn-VUXyKtNI/AAAAAAAAAQY/z_A3Qsr-iNU/s320/platano+ver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37900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4.bp.blogspot.com/-zwJJpF6AlrY/UJgC1r5gGcI/AAAAAAAAAaY/V3i4ni1fx2k/s1600/DSC04951.JPG"/>
          <p:cNvPicPr>
            <a:picLocks noChangeAspect="1" noChangeArrowheads="1"/>
          </p:cNvPicPr>
          <p:nvPr/>
        </p:nvPicPr>
        <p:blipFill>
          <a:blip r:embed="rId4" cstate="print"/>
          <a:srcRect t="20000"/>
          <a:stretch>
            <a:fillRect/>
          </a:stretch>
        </p:blipFill>
        <p:spPr bwMode="auto">
          <a:xfrm>
            <a:off x="1447800" y="1828800"/>
            <a:ext cx="6096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/>
              <a:t>Los kiwis / Las </a:t>
            </a:r>
            <a:r>
              <a:rPr lang="en-US" sz="6600" dirty="0" err="1" smtClean="0"/>
              <a:t>fresas</a:t>
            </a:r>
            <a:endParaRPr lang="en-US" sz="6600" dirty="0"/>
          </a:p>
        </p:txBody>
      </p:sp>
      <p:pic>
        <p:nvPicPr>
          <p:cNvPr id="7170" name="Picture 2" descr="http://upload.wikimedia.org/wikipedia/commons/9/9d/Kiwi_(Actinidia_chinensis)_1_Luc_Viatour_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793807" cy="2590800"/>
          </a:xfrm>
          <a:prstGeom prst="rect">
            <a:avLst/>
          </a:prstGeom>
          <a:noFill/>
        </p:spPr>
      </p:pic>
      <p:pic>
        <p:nvPicPr>
          <p:cNvPr id="7172" name="Picture 4" descr="http://xeniagreekmuslimah.files.wordpress.com/2011/04/strawberri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114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www.totallyrecipes.com/wp-content/uploads/2013/07/CantaloupeRec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626" y="1905000"/>
            <a:ext cx="5178374" cy="38941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s-MX" sz="6600" smtClean="0"/>
              <a:t>La </a:t>
            </a:r>
            <a:r>
              <a:rPr lang="es-MX" sz="6600" smtClean="0"/>
              <a:t>sandía </a:t>
            </a:r>
            <a:r>
              <a:rPr lang="es-MX" sz="6600" dirty="0" smtClean="0"/>
              <a:t>/ El melón</a:t>
            </a:r>
            <a:endParaRPr lang="es-MX" sz="6600" dirty="0"/>
          </a:p>
        </p:txBody>
      </p:sp>
      <p:pic>
        <p:nvPicPr>
          <p:cNvPr id="55298" name="Picture 2" descr="http://www.foodchannel.com/media/uploads/waterme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3914775" cy="39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s-MX" sz="6000" dirty="0" smtClean="0"/>
              <a:t>El durazno (el melocotón)</a:t>
            </a:r>
            <a:endParaRPr lang="es-MX" sz="6000" dirty="0"/>
          </a:p>
        </p:txBody>
      </p:sp>
      <p:pic>
        <p:nvPicPr>
          <p:cNvPr id="56322" name="Picture 2" descr="http://bulknaturalfoods.com/wp-content/uploads/2012/06/all-star-peach-sliced-2011-white-background.jpg"/>
          <p:cNvPicPr>
            <a:picLocks noChangeAspect="1" noChangeArrowheads="1"/>
          </p:cNvPicPr>
          <p:nvPr/>
        </p:nvPicPr>
        <p:blipFill>
          <a:blip r:embed="rId2" cstate="print"/>
          <a:srcRect t="10419" b="10698"/>
          <a:stretch>
            <a:fillRect/>
          </a:stretch>
        </p:blipFill>
        <p:spPr bwMode="auto">
          <a:xfrm>
            <a:off x="1295400" y="1752600"/>
            <a:ext cx="6497065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s-MX" sz="6600" dirty="0" smtClean="0"/>
              <a:t>Las uvas / La manzana</a:t>
            </a:r>
            <a:endParaRPr lang="es-MX" sz="6600" dirty="0"/>
          </a:p>
        </p:txBody>
      </p:sp>
      <p:pic>
        <p:nvPicPr>
          <p:cNvPr id="57346" name="Picture 2" descr="http://tasty-dishes.com/data_images/encyclopedia/grapes/grapes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146827" cy="2682479"/>
          </a:xfrm>
          <a:prstGeom prst="rect">
            <a:avLst/>
          </a:prstGeom>
          <a:noFill/>
        </p:spPr>
      </p:pic>
      <p:pic>
        <p:nvPicPr>
          <p:cNvPr id="57348" name="Picture 4" descr="http://upload.wikimedia.org/wikipedia/commons/0/07/Honeycrisp-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05149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www.howtolosebellyfatsolution.com/wp-content/uploads/2013/01/cocon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09800"/>
            <a:ext cx="4953000" cy="32782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s-MX" sz="6600" dirty="0" smtClean="0"/>
              <a:t>Las naranjas / El coco</a:t>
            </a:r>
            <a:endParaRPr lang="es-MX" sz="6600" dirty="0"/>
          </a:p>
        </p:txBody>
      </p:sp>
      <p:pic>
        <p:nvPicPr>
          <p:cNvPr id="58370" name="Picture 2" descr="http://www.sealdsweet.com/img/oranges.jpg"/>
          <p:cNvPicPr>
            <a:picLocks noChangeAspect="1" noChangeArrowheads="1"/>
          </p:cNvPicPr>
          <p:nvPr/>
        </p:nvPicPr>
        <p:blipFill>
          <a:blip r:embed="rId3" cstate="print"/>
          <a:srcRect l="16204" r="15509"/>
          <a:stretch>
            <a:fillRect/>
          </a:stretch>
        </p:blipFill>
        <p:spPr bwMode="auto">
          <a:xfrm>
            <a:off x="381000" y="1600200"/>
            <a:ext cx="4495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/>
              <a:t>El </a:t>
            </a:r>
            <a:r>
              <a:rPr lang="en-US" sz="6600" dirty="0" err="1" smtClean="0"/>
              <a:t>agua</a:t>
            </a:r>
            <a:r>
              <a:rPr lang="en-US" sz="6600" dirty="0" smtClean="0"/>
              <a:t> mineral</a:t>
            </a:r>
            <a:endParaRPr lang="en-US" sz="6600" dirty="0"/>
          </a:p>
        </p:txBody>
      </p:sp>
      <p:pic>
        <p:nvPicPr>
          <p:cNvPr id="2050" name="Picture 2" descr="http://img.alibaba.com/photo/111807425/Deeside_Mineral_Wa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4"/>
          <a:stretch/>
        </p:blipFill>
        <p:spPr bwMode="auto">
          <a:xfrm>
            <a:off x="914399" y="1690255"/>
            <a:ext cx="7153275" cy="44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2762"/>
          </a:xfrm>
        </p:spPr>
        <p:txBody>
          <a:bodyPr>
            <a:noAutofit/>
          </a:bodyPr>
          <a:lstStyle/>
          <a:p>
            <a:r>
              <a:rPr lang="en-US" sz="5400" dirty="0" smtClean="0"/>
              <a:t>El mango / Un </a:t>
            </a:r>
            <a:r>
              <a:rPr lang="en-US" sz="5400" dirty="0" err="1" smtClean="0"/>
              <a:t>surtido</a:t>
            </a:r>
            <a:r>
              <a:rPr lang="en-US" sz="5400" dirty="0" smtClean="0"/>
              <a:t> de 				</a:t>
            </a:r>
            <a:r>
              <a:rPr lang="en-US" sz="5400" dirty="0" err="1" smtClean="0"/>
              <a:t>frutas</a:t>
            </a:r>
            <a:r>
              <a:rPr lang="en-US" sz="5400" dirty="0" smtClean="0"/>
              <a:t> </a:t>
            </a:r>
            <a:r>
              <a:rPr lang="en-US" sz="5400" dirty="0" err="1" smtClean="0"/>
              <a:t>frescas</a:t>
            </a:r>
            <a:endParaRPr lang="en-US" sz="5400" dirty="0"/>
          </a:p>
        </p:txBody>
      </p:sp>
      <p:pic>
        <p:nvPicPr>
          <p:cNvPr id="28676" name="Picture 4" descr="http://t1.gstatic.com/images?q=tbn:ANd9GcRGcXA4eeC9KNuAX0gD5K_M0tiD0Q_KVEsupkNKF3clyBQKxX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362200"/>
            <a:ext cx="5181600" cy="3435628"/>
          </a:xfrm>
          <a:prstGeom prst="rect">
            <a:avLst/>
          </a:prstGeom>
          <a:noFill/>
        </p:spPr>
      </p:pic>
      <p:pic>
        <p:nvPicPr>
          <p:cNvPr id="6146" name="Picture 2" descr="http://www.naturalhealth365.com/images/eating-mango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590925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¡Pon la mesa!</a:t>
            </a:r>
            <a:endParaRPr lang="es-MX" dirty="0"/>
          </a:p>
        </p:txBody>
      </p:sp>
      <p:pic>
        <p:nvPicPr>
          <p:cNvPr id="59398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2052684" cy="1452239"/>
          </a:xfrm>
          <a:prstGeom prst="rect">
            <a:avLst/>
          </a:prstGeom>
          <a:noFill/>
        </p:spPr>
      </p:pic>
      <p:pic>
        <p:nvPicPr>
          <p:cNvPr id="59397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725" y="1371600"/>
            <a:ext cx="1438275" cy="1438275"/>
          </a:xfrm>
          <a:prstGeom prst="rect">
            <a:avLst/>
          </a:prstGeom>
          <a:noFill/>
        </p:spPr>
      </p:pic>
      <p:sp>
        <p:nvSpPr>
          <p:cNvPr id="59399" name="AutoShape 7"/>
          <p:cNvSpPr>
            <a:spLocks noChangeShapeType="1"/>
          </p:cNvSpPr>
          <p:nvPr/>
        </p:nvSpPr>
        <p:spPr bwMode="auto">
          <a:xfrm flipH="1">
            <a:off x="2133600" y="2286000"/>
            <a:ext cx="280460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9400" name="AutoShape 8"/>
          <p:cNvSpPr>
            <a:spLocks noChangeShapeType="1"/>
          </p:cNvSpPr>
          <p:nvPr/>
        </p:nvSpPr>
        <p:spPr bwMode="auto">
          <a:xfrm>
            <a:off x="5410200" y="2286000"/>
            <a:ext cx="281718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9401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514600"/>
            <a:ext cx="4719776" cy="3197718"/>
          </a:xfrm>
          <a:prstGeom prst="rect">
            <a:avLst/>
          </a:prstGeom>
          <a:noFill/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									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AutoShape 2"/>
          <p:cNvSpPr>
            <a:spLocks noChangeShapeType="1"/>
          </p:cNvSpPr>
          <p:nvPr/>
        </p:nvSpPr>
        <p:spPr bwMode="auto">
          <a:xfrm>
            <a:off x="228600" y="4495800"/>
            <a:ext cx="2779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9396" name="AutoShape 4"/>
          <p:cNvSpPr>
            <a:spLocks noChangeShapeType="1"/>
          </p:cNvSpPr>
          <p:nvPr/>
        </p:nvSpPr>
        <p:spPr bwMode="auto">
          <a:xfrm>
            <a:off x="283346" y="3810000"/>
            <a:ext cx="299325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9393" name="AutoShape 1"/>
          <p:cNvSpPr>
            <a:spLocks noChangeShapeType="1"/>
          </p:cNvSpPr>
          <p:nvPr/>
        </p:nvSpPr>
        <p:spPr bwMode="auto">
          <a:xfrm flipH="1">
            <a:off x="6934200" y="3886200"/>
            <a:ext cx="280460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9395" name="AutoShape 3"/>
          <p:cNvSpPr>
            <a:spLocks noChangeShapeType="1"/>
          </p:cNvSpPr>
          <p:nvPr/>
        </p:nvSpPr>
        <p:spPr bwMode="auto">
          <a:xfrm flipH="1">
            <a:off x="6400800" y="5105400"/>
            <a:ext cx="334540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133600" y="1752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El plato hondo</a:t>
            </a:r>
            <a:endParaRPr lang="es-MX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6248400" y="1752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El vaso</a:t>
            </a:r>
            <a:endParaRPr lang="es-MX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" y="3276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El tenedor</a:t>
            </a:r>
            <a:endParaRPr lang="es-MX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39872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La servilleta </a:t>
            </a:r>
            <a:endParaRPr lang="es-MX" sz="3200" dirty="0"/>
          </a:p>
        </p:txBody>
      </p:sp>
      <p:sp>
        <p:nvSpPr>
          <p:cNvPr id="35" name="AutoShape 3"/>
          <p:cNvSpPr>
            <a:spLocks noChangeShapeType="1"/>
          </p:cNvSpPr>
          <p:nvPr/>
        </p:nvSpPr>
        <p:spPr bwMode="auto">
          <a:xfrm flipV="1">
            <a:off x="2743200" y="4191000"/>
            <a:ext cx="2362200" cy="2057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" name="TextBox 35"/>
          <p:cNvSpPr txBox="1"/>
          <p:nvPr/>
        </p:nvSpPr>
        <p:spPr>
          <a:xfrm>
            <a:off x="1295400" y="5715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El plato</a:t>
            </a:r>
            <a:endParaRPr lang="es-MX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7010400" y="4572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El cuchillo</a:t>
            </a:r>
            <a:endParaRPr lang="es-MX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7086600" y="3276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La cuchara</a:t>
            </a:r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33" grpId="0"/>
      <p:bldP spid="34" grpId="0"/>
      <p:bldP spid="36" grpId="0"/>
      <p:bldP spid="37" grpId="0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 fontScale="90000"/>
          </a:bodyPr>
          <a:lstStyle/>
          <a:p>
            <a:r>
              <a:rPr lang="en-US" sz="8000" dirty="0" err="1" smtClean="0"/>
              <a:t>Usa</a:t>
            </a:r>
            <a:r>
              <a:rPr lang="en-US" sz="8000" dirty="0" smtClean="0"/>
              <a:t> el </a:t>
            </a:r>
            <a:r>
              <a:rPr lang="en-US" sz="8000" dirty="0" err="1" smtClean="0"/>
              <a:t>papelito</a:t>
            </a:r>
            <a:r>
              <a:rPr lang="en-US" sz="8000" dirty="0" smtClean="0"/>
              <a:t> </a:t>
            </a:r>
            <a:r>
              <a:rPr lang="en-US" sz="8000" dirty="0" err="1" smtClean="0"/>
              <a:t>para</a:t>
            </a:r>
            <a:r>
              <a:rPr lang="en-US" sz="8000" dirty="0" smtClean="0"/>
              <a:t> </a:t>
            </a:r>
            <a:r>
              <a:rPr lang="en-US" sz="8000" dirty="0" err="1" smtClean="0"/>
              <a:t>dibujar</a:t>
            </a:r>
            <a:r>
              <a:rPr lang="en-US" sz="8000" dirty="0" smtClean="0"/>
              <a:t> </a:t>
            </a:r>
            <a:r>
              <a:rPr lang="en-US" sz="8000" dirty="0" err="1" smtClean="0"/>
              <a:t>una</a:t>
            </a:r>
            <a:r>
              <a:rPr lang="en-US" sz="8000" dirty="0" smtClean="0"/>
              <a:t> </a:t>
            </a:r>
            <a:r>
              <a:rPr lang="en-US" sz="8000" dirty="0" err="1" smtClean="0"/>
              <a:t>palabra</a:t>
            </a:r>
            <a:r>
              <a:rPr lang="en-US" sz="8000" dirty="0" smtClean="0"/>
              <a:t> de la </a:t>
            </a:r>
            <a:r>
              <a:rPr lang="en-US" sz="8000" dirty="0" err="1" smtClean="0"/>
              <a:t>lista</a:t>
            </a:r>
            <a:r>
              <a:rPr lang="en-US" sz="8000" dirty="0" smtClean="0"/>
              <a:t>. </a:t>
            </a:r>
            <a:r>
              <a:rPr lang="en-US" sz="8000" dirty="0" err="1" smtClean="0"/>
              <a:t>Escribe</a:t>
            </a:r>
            <a:r>
              <a:rPr lang="en-US" sz="8000" dirty="0" smtClean="0"/>
              <a:t> </a:t>
            </a:r>
            <a:r>
              <a:rPr lang="en-US" sz="8000" dirty="0" err="1" smtClean="0"/>
              <a:t>una</a:t>
            </a:r>
            <a:r>
              <a:rPr lang="en-US" sz="8000" dirty="0" smtClean="0"/>
              <a:t> </a:t>
            </a:r>
            <a:r>
              <a:rPr lang="en-US" sz="8000" dirty="0" err="1" smtClean="0"/>
              <a:t>frase</a:t>
            </a:r>
            <a:r>
              <a:rPr lang="en-US" sz="8000" dirty="0" smtClean="0"/>
              <a:t> con la </a:t>
            </a:r>
            <a:r>
              <a:rPr lang="en-US" sz="8000" dirty="0" err="1" smtClean="0"/>
              <a:t>palabra</a:t>
            </a:r>
            <a:r>
              <a:rPr lang="en-US" sz="8000" dirty="0" smtClean="0"/>
              <a:t>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4101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/>
              <a:t>El café / El </a:t>
            </a:r>
            <a:r>
              <a:rPr lang="en-US" sz="6600" dirty="0" err="1" smtClean="0"/>
              <a:t>té</a:t>
            </a:r>
            <a:endParaRPr lang="en-US" sz="6600" dirty="0"/>
          </a:p>
        </p:txBody>
      </p:sp>
      <p:sp>
        <p:nvSpPr>
          <p:cNvPr id="17410" name="AutoShape 2" descr="data:image/jpeg;base64,/9j/4AAQSkZJRgABAQAAAQABAAD/2wCEAAkGBhISEBUUEBQUFRQVFBQUFBcVFBUVFBUUFBAWFBQXFBQYHCYeFxkjGRQUHy8gIycpLCwsFR4xNTAqNSYsLCkBCQoKDgwOFw8PGikkHiApKS8sKSwpKSwpKSwqLCwsKSkpKSwsLCkpLCwpKSksKSwsLCwsKSwpLCwpKSwpLCwsKf/AABEIAJYAyAMBIgACEQEDEQH/xAAcAAABBQEBAQAAAAAAAAAAAAADAAECBAUGBwj/xAA8EAACAQIDBgQDBQcEAwEAAAABAgADEQQSIQUGMUFRYRNxgZEHIqEyQlKx4SNicoKSwfAUM1PRg5PxNP/EABkBAAIDAQAAAAAAAAAAAAAAAAECAAMEBf/EACMRAAICAgICAgMBAAAAAAAAAAABAhEhMQMSQVEEYRPR8DL/2gAMAwEAAhEDEQA/AI02EsK4lRYVdRNxgLYP+fpCAdPeVqUKXsIAB1a3cya3lFq3SJK5ksJdJkWN7AwIrRs8FhLQYSJqH0gke5kmeQgZasMriUWccL27fpLdHZdVvs0qp8qb29yJCEgwkxVhE2NiLf7NX+nX84zYCsPtUqot1pvb3tJaA0yaNC0j5ymr/vemkIH7n3jFbNBeEl41ulpTWx6n1k9OOkIpZ8T0k1brKmeMKhhAWKtQQRYWjePcayJfTSQBFnHOVq7aw7t1lKv/AIIQlbEAxSFcxSEMhGvCBz5SsjyeeVGguZ4hU85U8SOakhCzmj55VFSOKkFkLfiRvElfxJt7tbvHEnO91oqbEjQuw1KqeVubcuA1OgboZK3SA7N2fUrm1JdB9picqL/E3XsLntNunsWhT/3SardNUp/0g5m9SPKa2KrBVCUwFRRZQosB5D63OpmNiKvGZZ8z8GuHDFbDHaZQWpAUx+4FT3y6+5mdiMazfaYnzJP5mZ+0dvUaV/EcA9L6+wnP4jfzD62ubdSBfyHOZHJN5/ZrjF+EdI9fy9hIptF1+yxX+Fiv5Gca/wAQ6X4D7/pFT3+oHirD1Bg/tMemd2u89bg5FQdKirU+rC495ao7Rw9TRlak3VDmT1psb+zTisJvFh6psr2J5HSaKPcXBuD0+mojR5ZR0yufFCX+kdVWwrIuYWdPxobqOzc0P8QHrBCrM/Ze1HptdT2PO46EcCOxmzUwa1UNSgLMAS9MdObUx06r7TdxfIU8S2c3m+M45jorirGNWVhXiNWazGWRUvxkTWlXPGzyALD1YCo8YvBO0JAVUxSDmKEhhCpH8SVg8cVJSaqLBeOHgM8fPIQsB5LPK2eGw1F6jqlMFnY2UDmba68gBcknQWJPCQhbwGGarVSmn2nYKO1+J9Bc+hnqzYdaNJaVMWVVAHXL37k3J6kzA3Y2KlB1GjVCDnqen2ad9Qo68TbXoOh2q4UsTwX6ngB7mZpy7aNMI9Ucvt7a9Ogheo1hy/SeRbx/EOrVJWl8iduJHnAb+71HFYhsp/ZqcqdCB963f6Cw5Tj3eZlHu7ejXiC+w9bFsxuSTAs+nf8A+coIkxpaopaK3yNk80V4wvFrDQvYmtQia2y95atE/KxtzB1HtMaxklWLKCex48jR6xu9vJTxGn2XtqOR7idnsrFlHBBtqJ8/4LFGm4YcQb/5aezbp7T/ANRQRzx0B42v019deBseNpQ4uJa2nlHR7y4AKVrUxZKmjAcFqWubdmFz6HrMZak7SjhBVwj02J4aEC5BQhlIHPnpznF43DPSfI/G1wRwZTwZTzB/O44zpcM+0c7OTz8fWWNCzReJAeJEXlxnDeJIM0EXkTUjAJFooMvFIQ5oPHDyuGks0pNZYDx88rh4+eQFFjPPQN1ti+DSzuLVaqgnqlM2KoOhOjN6D7uvH7qYAV8UoYXRAarjkQhGVT2ZygPa89Uw9K/zE8/cnU/53lc34LYKsgHGQo37wB/mUj87e8q/EXGCnhKtQKWDU8xCtlJXKQ9msctlJa9uXodLF4fMrLe1xoeh+6fQ2MzFY4rDNQOQVFzqEqX8NiyFKlGpbUIylhmGouCL2sc8t17L45V+j5jrMSTeDnW767mnCqKqrUpo1Z6LU6tmelVRVYhao+WtSIa6uADoQRcTko1URy7ZFI848bnIAkY0UUhBRxGjyEJXnoXww2k7V2R3uPDUKGOtkFgFXmAo110AHG888no3wh2E1WqzgcXSkDbQAftqzdgAlIf+UDnEmrRZF0e5bDpfsDfTNn49D8vtxlTH7tmrTKZqZIuabBtVa3Aj8LaAjyPKE2ztJKNNUXso/hUcfXSYS7xjqPe0CmoUDo52YOP2bWoW8amyX4Ei6nsHBIv24yoXnfbO20lRWSqAyMMpUm4N9R8vH2nDbXwXg13pg3CkFSeJRlDJfvY2v2mzi5VMwcvC+MAXjZ4MtI55eUBs0UCWihBRzAeSDSvniFSUGwupQdlLKjlQbFgjFAehYCwPrIK89A3M+KtHD0Ew+Kpui0xlWrSGdCo4Gog+ZW11IBBOs6XFbv7L2ohqUGps/wDyYdlD/wA6c/5hfyiOVDKF6OT+HOG+StU5s6Uxy0Rc5+rp7T0DD2uVtw5m4JYCzacBY6WHTvMnd7dFsGpplvEQ1HfMBYhWCizLxuAvEXE1/wDUqNWBFQCxsflqWFrnvbWVt3kesUJ1nL7Zw7pUz0/tk2twzHkL8ieX6zfr4gk9pWxKCopVuPJhxHMfW0SS7KhoNxdmXVxGF2lh2oYzTMLZuasAQrWtoy9fe+onhu9242K2e5FdCaRNqdZRelUGpFm4K1vumxH1np21sMUqFhoxuTbk1/mHcagjs3aWNnb2PTBWoMyHRgQGVhbgytcHlKfytYkaPwp5ieDERuc9wxm7exsZq1FsO54thnyC/ek4KewEwsT8FaTa4fHp5VqLIe2qFgfYSxTi9MrfHJbR5dFPQ3+CGMv8lfBsOvjMv0ZJKl8D8b96vg1HXxmb6Kka0LTPOrR56rg/glTH/wCjHJoeFGizE9fmcqB7GdTsvcvZOEIK0fHcah8S3idCLUlATQj8MDml5D0Z5Ruh8PMXtAg0kyUQbNWqArTXrlPGo3H5V7XIvPeNibPobNwq4fD3Y82I+erUY3JIHAFuAHK3G0DX227ABdFAAHIKBwCqNAO0q0MeqVA7MLjhci9/xW7St8nobodG2wlc5qqM7gW+YHL3strcbjXpJvg0QfOqKOmRdfS0xn3xP4z6MJj7S3sX7zAd2b+3H6QuUQKMiW2mVagaioQkkEJoD3sNL99LzC2tjfEqluNgq/0rb/ube7Xh4nEJ4gLKSBqLA+nG05BKmg8h+Ut+MrbkU/KdJRLGeLPAh4i02mGgpaKC8SPCKcr4kcNAK0leUmwOKkQsGzj5XHBlJRx/OpB+sDeJnPKQh2e7++u0UX5MSagQqCmJRaq5WBt84y1BqDzPKd/s3fGtURTXwiVLqCxw1UZl1KkGlWytcEHQMZ5Du3jQmIUObJU/ZselzdSe2YD0JnotPCNRIZblSLHsQdVPX9RM0rjLOjTGpQ+zebbGFY2Wt4L/APHiVag3oXAU+kqVsYubLmUnkAw1/hPBvQmL/VB0sdRzUgEf0nSYuO2FQYHKpp3/AOM5R6obp9BI2Kohdr0vEGmjDhfy4GczUTpoeY6HpD18FiqX+1U8RR91+PkAxt7MJnNttWbLUU0qnD5vst2uRp62PczPNWaYOgoEs0azDgx95Wzg+fTnHVzKaL+xqU8W/wCIywmIf8RmXTYy3SYyCtl5GPUw9NJXotpcxnxw4L78oyRW2aCEenPv2h22ki/cS/dAT9bzBbEmRF2lvZRKnFyLW0Nqs+igDyVR+QlHCbHNRsze80cLs3m016NMCw4XIGnHXTTvBl7GSrRa2bs9MOoqjiiVKhN9LU6Obh/EwHpPMqbaC/QflPQN8NqCnhGVbXq2oJ3XN4lZh25eqzzotN3AusTD8h3IPmizwOaK80GcNmigc8aEFHMBo94MNFmlBroJmiNSCzyDPASibVJ6nuRvOMTRyVD+0Wwa/PTR/UcZ5I7SWA2o9CqKlI2YaW5MvNT2iTVosg62e9LglAYjNcWIy2tl1D3U8bXB0I0vKJr62PGUt2d7KeKpgqbONCPvKe4mxiaYqAA6W0v+Wv09BM5c1Rl4lekwNrYNaq2YC/I8x+k3a1NkJHG0zMWIkhonG1mZPlzEZR525aE6iVRtuqv3r+YBmvt7Z5qKDTPzre37wPFT9CP1nI1CQbMCrdCLRo0yO0zoaW8tT9w+jD+818Bt0N9psh7rZf6tR7zi6Z8poUHlcsaLkk0egIpPE39bj0tpaEWnOS2dtNqXD7PNTex8uh8p3WHok8iOx0IPQjrAk2I6QGlhbzSw+EAhsNhZeRQvDU9eQ8pYoFbn6A+HYf5ePRS7cbdT0HM38hx85LIWP5f9mcfvbvUpDYfDNdTpWqDg1uKIeY01PO1uF46h2dISU+qtlDeTbgxFe6H9kgKUuVwG+Z/NmF/ILMxXlVGhFebUqVGGWXbLGaLNAZo4MYQKWigy0UIDmc0bNBBo+aUWbCZaQJjExiYLCRYwDmFMFUgCPg9o1KLh6TFWHsR0I5ielbt/EenVslf5H4a8D5H+3HznlbwTSqUbLIzo+iAyuLg3vK1bA3njOyN7cRh9FfMo+62o9DxE7XZXxTpmwrKUPW1x7jX6SpqSLbi9G9itj35e0xNobvs3Fcw6Fc3t09J02C3rw1UfK6HyI/LjL64mkecXAakjzCpuub6U29C39wYbC7r1CdKdT1aw98t56Xen1HvJA0+o94b+wU/Rzux93ihBKU0IINwGepccL1KjMRr+HLwnT0cPl0kDi6ai5NvQ/nwmRjt98JRvmqpfopzt/Sl7eto3bwhOj2zo0Xrw9oPG7QpUUL1XVEHNtB6DiT2nm+1fiwxuMNTt+/Vt9KY/uZx+M2rVrvnrOztyzHQfwrwX0lkYN7EclE7beP4gPXBpYbNTpHRmOlSqOn7i9uJ7TnKTTNpNLtFuE0xSiqRlk3J2y+ryQaVlaSDRhaLQaLPAB4/iRhaCs0UCXihAc4DHvBXj5pmNgS8iWjXkTIShmeDYyRkDFsIJ4IiHYQZEAaBRSRWNaQAgZZpbTqp9ipUXydh/eVYpA3RprvLihwr1f6zGbePFHjXq/wDsaZ1o4EFInZh6uLd/tuzfxMT+ZkVkBCKIwCYMsUoFElhIyYrRYpS4jWEpJLCNHQrRbV5MPKqvCh45XQbPGzwOl4pBaDZopXZo8YlGGDHEUUzmkkI8UUARiJArFFFCRKwbLFFAEgRI5Y8UgBvDjeHFFIQkKUkKcaKQhMJCARRRghFEIBFFCgBkh0iiliK5E5MGNFGEHJiDRooQEGeKKK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http://4.bp.blogspot.com/-Rfswn_qAey8/T66NdPh8IbI/AAAAAAAACxg/uFkBGB4wltI/s1600/tasa+ca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4508"/>
            <a:ext cx="3118681" cy="3110018"/>
          </a:xfrm>
          <a:prstGeom prst="rect">
            <a:avLst/>
          </a:prstGeom>
          <a:noFill/>
        </p:spPr>
      </p:pic>
      <p:pic>
        <p:nvPicPr>
          <p:cNvPr id="5" name="Picture 4" descr="http://www.peacefulmind.com/images/warm_tea.jpeg"/>
          <p:cNvPicPr/>
          <p:nvPr/>
        </p:nvPicPr>
        <p:blipFill>
          <a:blip r:embed="rId3" cstate="print"/>
          <a:srcRect l="6693" r="7584"/>
          <a:stretch>
            <a:fillRect/>
          </a:stretch>
        </p:blipFill>
        <p:spPr bwMode="auto">
          <a:xfrm>
            <a:off x="5257800" y="2514600"/>
            <a:ext cx="3200400" cy="2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15" y="4572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/>
              <a:t>El </a:t>
            </a:r>
            <a:r>
              <a:rPr lang="en-US" sz="6600" dirty="0" err="1" smtClean="0"/>
              <a:t>té</a:t>
            </a:r>
            <a:r>
              <a:rPr lang="en-US" sz="6600" dirty="0" smtClean="0"/>
              <a:t> </a:t>
            </a:r>
            <a:r>
              <a:rPr lang="en-US" sz="6600" dirty="0" err="1" smtClean="0"/>
              <a:t>helado</a:t>
            </a:r>
            <a:endParaRPr lang="en-US" sz="6600" dirty="0"/>
          </a:p>
        </p:txBody>
      </p:sp>
      <p:pic>
        <p:nvPicPr>
          <p:cNvPr id="19458" name="Picture 2" descr="http://www.lacitysocial.com/albertos/wp-content/uploads/2012/05/tefr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52600"/>
            <a:ext cx="3429000" cy="4157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dirty="0" smtClean="0"/>
              <a:t>Los </a:t>
            </a:r>
            <a:r>
              <a:rPr lang="en-US" sz="6600" dirty="0" err="1" smtClean="0"/>
              <a:t>refrescos</a:t>
            </a:r>
            <a:endParaRPr lang="en-US" sz="6600" dirty="0"/>
          </a:p>
        </p:txBody>
      </p:sp>
      <p:pic>
        <p:nvPicPr>
          <p:cNvPr id="4098" name="Picture 2" descr="http://www.m-x.com.mx/wp-content/uploads/2013/06/Refresc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600200"/>
            <a:ext cx="715327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3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Hablamos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3200" dirty="0" smtClean="0"/>
              <a:t>¿</a:t>
            </a:r>
            <a:r>
              <a:rPr lang="en-US" sz="3200" dirty="0" err="1" smtClean="0"/>
              <a:t>Cuándo</a:t>
            </a:r>
            <a:r>
              <a:rPr lang="en-US" sz="3200" dirty="0" smtClean="0"/>
              <a:t> vas a un </a:t>
            </a:r>
            <a:r>
              <a:rPr lang="en-US" sz="3200" dirty="0" err="1" smtClean="0"/>
              <a:t>restaurante</a:t>
            </a:r>
            <a:r>
              <a:rPr lang="en-US" sz="3200" dirty="0" smtClean="0"/>
              <a:t> – </a:t>
            </a:r>
            <a:r>
              <a:rPr lang="en-US" sz="3200" dirty="0" err="1" smtClean="0"/>
              <a:t>qué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gusta</a:t>
            </a:r>
            <a:r>
              <a:rPr lang="en-US" sz="3200" dirty="0" smtClean="0"/>
              <a:t> </a:t>
            </a:r>
            <a:r>
              <a:rPr lang="en-US" sz="3200" dirty="0" err="1" smtClean="0"/>
              <a:t>beber</a:t>
            </a:r>
            <a:r>
              <a:rPr lang="en-US" sz="3200" dirty="0" smtClean="0"/>
              <a:t>?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¿</a:t>
            </a:r>
            <a:r>
              <a:rPr lang="en-US" sz="3200" dirty="0" err="1" smtClean="0"/>
              <a:t>Bebes</a:t>
            </a:r>
            <a:r>
              <a:rPr lang="en-US" sz="3200" dirty="0" smtClean="0"/>
              <a:t> el café?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¿</a:t>
            </a:r>
            <a:r>
              <a:rPr lang="en-US" sz="3200" dirty="0" err="1" smtClean="0"/>
              <a:t>Prefieres</a:t>
            </a:r>
            <a:r>
              <a:rPr lang="en-US" sz="3200" dirty="0" smtClean="0"/>
              <a:t> Coke o Pepsi?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¿</a:t>
            </a:r>
            <a:r>
              <a:rPr lang="en-US" sz="3200" dirty="0" err="1" smtClean="0"/>
              <a:t>Qué</a:t>
            </a:r>
            <a:r>
              <a:rPr lang="en-US" sz="3200" dirty="0" smtClean="0"/>
              <a:t> </a:t>
            </a:r>
            <a:r>
              <a:rPr lang="en-US" sz="3200" dirty="0" err="1" smtClean="0"/>
              <a:t>bebes</a:t>
            </a:r>
            <a:r>
              <a:rPr lang="en-US" sz="3200" dirty="0" smtClean="0"/>
              <a:t> </a:t>
            </a:r>
            <a:r>
              <a:rPr lang="en-US" sz="3200" dirty="0" err="1" smtClean="0"/>
              <a:t>después</a:t>
            </a:r>
            <a:r>
              <a:rPr lang="en-US" sz="3200" dirty="0" smtClean="0"/>
              <a:t> de </a:t>
            </a:r>
            <a:r>
              <a:rPr lang="en-US" sz="3200" dirty="0" err="1" smtClean="0"/>
              <a:t>hacer</a:t>
            </a:r>
            <a:r>
              <a:rPr lang="en-US" sz="3200" dirty="0" smtClean="0"/>
              <a:t> </a:t>
            </a:r>
            <a:r>
              <a:rPr lang="en-US" sz="3200" dirty="0" err="1" smtClean="0"/>
              <a:t>ejercicio</a:t>
            </a:r>
            <a:r>
              <a:rPr lang="en-US" sz="3200" dirty="0" smtClean="0"/>
              <a:t>?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6600" b="1" u="sng" dirty="0" err="1" smtClean="0"/>
              <a:t>Sopas</a:t>
            </a:r>
            <a:r>
              <a:rPr lang="en-US" sz="6600" b="1" u="sng" dirty="0" smtClean="0"/>
              <a:t> y </a:t>
            </a:r>
            <a:r>
              <a:rPr lang="en-US" sz="6600" b="1" u="sng" dirty="0" err="1" smtClean="0"/>
              <a:t>Entremeses</a:t>
            </a:r>
            <a:endParaRPr lang="en-US" sz="6600" b="1" u="sng" dirty="0"/>
          </a:p>
        </p:txBody>
      </p:sp>
      <p:pic>
        <p:nvPicPr>
          <p:cNvPr id="30726" name="Picture 6" descr="http://t2.gstatic.com/images?q=tbn:ANd9GcSAsU5tNu4RO7a5zJQzIsW86A8wCAxkMZtSj9CnCkco-9-lsEn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5914" y="3138340"/>
            <a:ext cx="4430886" cy="2975330"/>
          </a:xfrm>
          <a:prstGeom prst="rect">
            <a:avLst/>
          </a:prstGeom>
          <a:noFill/>
        </p:spPr>
      </p:pic>
      <p:pic>
        <p:nvPicPr>
          <p:cNvPr id="30728" name="Picture 8" descr="http://t0.gstatic.com/images?q=tbn:ANd9GcQNYbM5fJuOdFzcoxGqgmRwTaDc4Zb1FLj6TI4bzdkVO-GVc2S_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23840"/>
            <a:ext cx="454074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aiandra">
      <a:majorFont>
        <a:latin typeface="Maiandra GD"/>
        <a:ea typeface=""/>
        <a:cs typeface=""/>
      </a:majorFont>
      <a:minorFont>
        <a:latin typeface="Georgia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1409</TotalTime>
  <Words>354</Words>
  <Application>Microsoft Office PowerPoint</Application>
  <PresentationFormat>On-screen Show (4:3)</PresentationFormat>
  <Paragraphs>66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Civic</vt:lpstr>
      <vt:lpstr>Capítulo Siete:     ¡Buen Provecho!</vt:lpstr>
      <vt:lpstr>Lista #1: En el restaurante</vt:lpstr>
      <vt:lpstr>Las Bebidas</vt:lpstr>
      <vt:lpstr>El agua mineral</vt:lpstr>
      <vt:lpstr>El café / El té</vt:lpstr>
      <vt:lpstr>El té helado</vt:lpstr>
      <vt:lpstr>Los refrescos</vt:lpstr>
      <vt:lpstr>¡Hablamos!</vt:lpstr>
      <vt:lpstr>Sopas y Entremeses</vt:lpstr>
      <vt:lpstr>Caldo de pollo</vt:lpstr>
      <vt:lpstr>Sopa de fideos</vt:lpstr>
      <vt:lpstr>Sopa de ajo</vt:lpstr>
      <vt:lpstr>Gazpacho</vt:lpstr>
      <vt:lpstr>Los mariscos</vt:lpstr>
      <vt:lpstr>La ensalada mixta</vt:lpstr>
      <vt:lpstr>La lechuga</vt:lpstr>
      <vt:lpstr>El aceite de oliva</vt:lpstr>
      <vt:lpstr>El bocadillo</vt:lpstr>
      <vt:lpstr>Platos Principales</vt:lpstr>
      <vt:lpstr>Bistec a la parrilla</vt:lpstr>
      <vt:lpstr>Pollo asado</vt:lpstr>
      <vt:lpstr>Chuletas de cerdo con habichuelas</vt:lpstr>
      <vt:lpstr>Las cebollas / encebollado</vt:lpstr>
      <vt:lpstr>Los postres: </vt:lpstr>
      <vt:lpstr>Flan de vainilla</vt:lpstr>
      <vt:lpstr>Las fresas con crema</vt:lpstr>
      <vt:lpstr>En un restaurante:</vt:lpstr>
      <vt:lpstr>El (La) mesero(a) </vt:lpstr>
      <vt:lpstr>La cuenta</vt:lpstr>
      <vt:lpstr>El menú / La propina</vt:lpstr>
      <vt:lpstr>Hablamos</vt:lpstr>
      <vt:lpstr>Las frutas</vt:lpstr>
      <vt:lpstr>La piña / La pera</vt:lpstr>
      <vt:lpstr>Los plátanos / Las bananas</vt:lpstr>
      <vt:lpstr>Los kiwis / Las fresas</vt:lpstr>
      <vt:lpstr>La sandía / El melón</vt:lpstr>
      <vt:lpstr>El durazno (el melocotón)</vt:lpstr>
      <vt:lpstr>Las uvas / La manzana</vt:lpstr>
      <vt:lpstr>Las naranjas / El coco</vt:lpstr>
      <vt:lpstr>El mango / Un surtido de     frutas frescas</vt:lpstr>
      <vt:lpstr>¡Pon la mesa!</vt:lpstr>
      <vt:lpstr>Usa el papelito para dibujar una palabra de la lista. Escribe una frase con la palabra.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Siete: Buen Provecho</dc:title>
  <dc:creator>Jennifer Wallace;Erin Crissman</dc:creator>
  <cp:lastModifiedBy>ecrissma</cp:lastModifiedBy>
  <cp:revision>39</cp:revision>
  <dcterms:created xsi:type="dcterms:W3CDTF">2012-07-04T19:19:07Z</dcterms:created>
  <dcterms:modified xsi:type="dcterms:W3CDTF">2013-09-17T18:24:19Z</dcterms:modified>
</cp:coreProperties>
</file>