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71" r:id="rId4"/>
    <p:sldId id="272" r:id="rId5"/>
    <p:sldId id="268" r:id="rId6"/>
    <p:sldId id="269" r:id="rId7"/>
    <p:sldId id="270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9E44-8D8C-4C43-B85A-3ECFFC462C49}" type="datetimeFigureOut">
              <a:rPr lang="es-MX" smtClean="0"/>
              <a:t>14/09/2014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0CC6444-8106-4FD1-A506-69D9008B823D}" type="slidenum">
              <a:rPr lang="es-MX" smtClean="0"/>
              <a:t>‹#›</a:t>
            </a:fld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9E44-8D8C-4C43-B85A-3ECFFC462C49}" type="datetimeFigureOut">
              <a:rPr lang="es-MX" smtClean="0"/>
              <a:t>14/09/2014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6444-8106-4FD1-A506-69D9008B823D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9E44-8D8C-4C43-B85A-3ECFFC462C49}" type="datetimeFigureOut">
              <a:rPr lang="es-MX" smtClean="0"/>
              <a:t>14/09/2014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6444-8106-4FD1-A506-69D9008B823D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9E44-8D8C-4C43-B85A-3ECFFC462C49}" type="datetimeFigureOut">
              <a:rPr lang="es-MX" smtClean="0"/>
              <a:t>14/09/2014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6444-8106-4FD1-A506-69D9008B823D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9E44-8D8C-4C43-B85A-3ECFFC462C49}" type="datetimeFigureOut">
              <a:rPr lang="es-MX" smtClean="0"/>
              <a:t>14/09/2014</a:t>
            </a:fld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6444-8106-4FD1-A506-69D9008B823D}" type="slidenum">
              <a:rPr lang="es-MX" smtClean="0"/>
              <a:t>‹#›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9E44-8D8C-4C43-B85A-3ECFFC462C49}" type="datetimeFigureOut">
              <a:rPr lang="es-MX" smtClean="0"/>
              <a:t>14/09/2014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6444-8106-4FD1-A506-69D9008B823D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9E44-8D8C-4C43-B85A-3ECFFC462C49}" type="datetimeFigureOut">
              <a:rPr lang="es-MX" smtClean="0"/>
              <a:t>14/09/2014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6444-8106-4FD1-A506-69D9008B823D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9E44-8D8C-4C43-B85A-3ECFFC462C49}" type="datetimeFigureOut">
              <a:rPr lang="es-MX" smtClean="0"/>
              <a:t>14/09/2014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6444-8106-4FD1-A506-69D9008B823D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9E44-8D8C-4C43-B85A-3ECFFC462C49}" type="datetimeFigureOut">
              <a:rPr lang="es-MX" smtClean="0"/>
              <a:t>14/09/2014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6444-8106-4FD1-A506-69D9008B823D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9E44-8D8C-4C43-B85A-3ECFFC462C49}" type="datetimeFigureOut">
              <a:rPr lang="es-MX" smtClean="0"/>
              <a:t>14/09/2014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6444-8106-4FD1-A506-69D9008B823D}" type="slidenum">
              <a:rPr lang="es-MX" smtClean="0"/>
              <a:t>‹#›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9E44-8D8C-4C43-B85A-3ECFFC462C49}" type="datetimeFigureOut">
              <a:rPr lang="es-MX" smtClean="0"/>
              <a:t>14/09/2014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6444-8106-4FD1-A506-69D9008B823D}" type="slidenum">
              <a:rPr lang="es-MX" smtClean="0"/>
              <a:t>‹#›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00E9E44-8D8C-4C43-B85A-3ECFFC462C49}" type="datetimeFigureOut">
              <a:rPr lang="es-MX" smtClean="0"/>
              <a:t>14/09/2014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0CC6444-8106-4FD1-A506-69D9008B823D}" type="slidenum">
              <a:rPr lang="es-MX" smtClean="0"/>
              <a:t>‹#›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Hablamos</a:t>
            </a: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Presente</a:t>
            </a:r>
            <a:r>
              <a:rPr lang="en-US" dirty="0" smtClean="0"/>
              <a:t> </a:t>
            </a:r>
            <a:r>
              <a:rPr lang="en-US" dirty="0" err="1" smtClean="0"/>
              <a:t>Progresivo</a:t>
            </a:r>
            <a:r>
              <a:rPr lang="en-US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07615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bekia.es/images/galeria/44000/44672_familia-real-danesa-posa-sus-vacaciones-slot_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8476343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518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crecebebe.com/wp-content/uploads/El-parto-con-relajaci%C3%B3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0"/>
            <a:ext cx="7727360" cy="519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018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www.stonemountainpark.com/~/media/ParkContent/SMP_COM/SlideShows/Recreation%20and%20Golf/recreation-ss-publicpicnicareas-family.ash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066800"/>
            <a:ext cx="8972550" cy="464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9943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actualidad.orange.es/UpImages/3392/no_consumar_el_matrimonio_897b7fd2645669a9ea36eca1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7897697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840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i.cdn.turner.com/cnn/2010/LIVING/08/09/premarital.counseling/t1larg.premarital.counsel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66800"/>
            <a:ext cx="8398931" cy="472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130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ifbb.com/newsletter/images/75/illnew07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7315"/>
            <a:ext cx="5200650" cy="6590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94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cdn.sheknows.com/articles/young-couple-fighting-in-publ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8364810" cy="556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0344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3.gstatic.com/images?q=tbn:ANd9GcT0zrcZrbf9fHeAhCfU14rxFKF093iP7XokZQ2EiVFXfzQqqVW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8662628" cy="59455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389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Recuerden</a:t>
            </a:r>
            <a:r>
              <a:rPr lang="en-US" dirty="0" smtClean="0"/>
              <a:t>…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Para </a:t>
            </a:r>
            <a:r>
              <a:rPr lang="en-US" sz="4800" dirty="0" err="1" smtClean="0"/>
              <a:t>formar</a:t>
            </a:r>
            <a:r>
              <a:rPr lang="en-US" sz="4800" dirty="0" smtClean="0"/>
              <a:t> – </a:t>
            </a:r>
            <a:r>
              <a:rPr lang="en-US" sz="4800" dirty="0" err="1" smtClean="0"/>
              <a:t>pon</a:t>
            </a:r>
            <a:r>
              <a:rPr lang="en-US" sz="4800" dirty="0" smtClean="0"/>
              <a:t> ESTAR </a:t>
            </a:r>
            <a:r>
              <a:rPr lang="en-US" sz="4800" dirty="0" err="1" smtClean="0"/>
              <a:t>en</a:t>
            </a:r>
            <a:r>
              <a:rPr lang="en-US" sz="4800" dirty="0" smtClean="0"/>
              <a:t> la forma del </a:t>
            </a:r>
            <a:r>
              <a:rPr lang="en-US" sz="4800" dirty="0" err="1" smtClean="0"/>
              <a:t>presente</a:t>
            </a:r>
            <a:r>
              <a:rPr lang="en-US" sz="4800" dirty="0" smtClean="0"/>
              <a:t>… </a:t>
            </a:r>
            <a:endParaRPr lang="es-MX" sz="4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499217"/>
              </p:ext>
            </p:extLst>
          </p:nvPr>
        </p:nvGraphicFramePr>
        <p:xfrm>
          <a:off x="1676400" y="4572000"/>
          <a:ext cx="6096000" cy="19202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Estoy</a:t>
                      </a:r>
                      <a:endParaRPr lang="es-MX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Estamos</a:t>
                      </a:r>
                      <a:endParaRPr lang="es-MX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Estás</a:t>
                      </a:r>
                      <a:endParaRPr lang="es-MX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Estáis</a:t>
                      </a:r>
                      <a:endParaRPr lang="es-MX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Está</a:t>
                      </a:r>
                      <a:endParaRPr lang="es-MX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Están</a:t>
                      </a:r>
                      <a:endParaRPr lang="es-MX" sz="3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32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*Nuevo*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También</a:t>
            </a:r>
            <a:r>
              <a:rPr lang="en-US" dirty="0" smtClean="0"/>
              <a:t>… 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b="1" dirty="0" smtClean="0"/>
              <a:t>ANDAR</a:t>
            </a:r>
            <a:r>
              <a:rPr lang="en-US" dirty="0" smtClean="0"/>
              <a:t> o </a:t>
            </a:r>
            <a:r>
              <a:rPr lang="en-US" b="1" dirty="0" smtClean="0"/>
              <a:t>SEGUIR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lugar</a:t>
            </a:r>
            <a:r>
              <a:rPr lang="en-US" dirty="0" smtClean="0"/>
              <a:t> de </a:t>
            </a:r>
            <a:r>
              <a:rPr lang="en-US" dirty="0" err="1" smtClean="0"/>
              <a:t>Estar</a:t>
            </a:r>
            <a:endParaRPr lang="en-US" dirty="0" smtClean="0"/>
          </a:p>
          <a:p>
            <a:r>
              <a:rPr lang="en-US" b="1" dirty="0" err="1" smtClean="0"/>
              <a:t>Andar</a:t>
            </a:r>
            <a:r>
              <a:rPr lang="en-US" dirty="0" smtClean="0"/>
              <a:t> + -</a:t>
            </a:r>
            <a:r>
              <a:rPr lang="en-US" dirty="0" err="1" smtClean="0"/>
              <a:t>ando</a:t>
            </a:r>
            <a:r>
              <a:rPr lang="en-US" dirty="0" smtClean="0"/>
              <a:t>/-</a:t>
            </a:r>
            <a:r>
              <a:rPr lang="en-US" dirty="0" err="1" smtClean="0"/>
              <a:t>iendo</a:t>
            </a:r>
            <a:r>
              <a:rPr lang="en-US" dirty="0" smtClean="0"/>
              <a:t>: someone does something </a:t>
            </a:r>
            <a:r>
              <a:rPr lang="en-US" b="1" dirty="0" smtClean="0"/>
              <a:t>continuously</a:t>
            </a:r>
            <a:r>
              <a:rPr lang="en-US" dirty="0" smtClean="0"/>
              <a:t>, often with a negative connotation.  </a:t>
            </a:r>
          </a:p>
          <a:p>
            <a:pPr lvl="1"/>
            <a:r>
              <a:rPr lang="en-US" dirty="0" smtClean="0"/>
              <a:t>Ella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pidiendo</a:t>
            </a:r>
            <a:r>
              <a:rPr lang="en-US" dirty="0" smtClean="0"/>
              <a:t> </a:t>
            </a:r>
            <a:r>
              <a:rPr lang="en-US" dirty="0" err="1" smtClean="0"/>
              <a:t>favores</a:t>
            </a:r>
            <a:r>
              <a:rPr lang="en-US" dirty="0" smtClean="0"/>
              <a:t>. </a:t>
            </a:r>
          </a:p>
          <a:p>
            <a:r>
              <a:rPr lang="en-US" b="1" dirty="0" err="1" smtClean="0"/>
              <a:t>Seguir</a:t>
            </a:r>
            <a:r>
              <a:rPr lang="en-US" dirty="0" smtClean="0"/>
              <a:t> + -</a:t>
            </a:r>
            <a:r>
              <a:rPr lang="en-US" dirty="0" err="1" smtClean="0"/>
              <a:t>ando</a:t>
            </a:r>
            <a:r>
              <a:rPr lang="en-US" dirty="0" smtClean="0"/>
              <a:t>/-</a:t>
            </a:r>
            <a:r>
              <a:rPr lang="en-US" dirty="0" err="1" smtClean="0"/>
              <a:t>iendo</a:t>
            </a:r>
            <a:r>
              <a:rPr lang="en-US" dirty="0" smtClean="0"/>
              <a:t>: someone is </a:t>
            </a:r>
            <a:r>
              <a:rPr lang="en-US" b="1" dirty="0" smtClean="0"/>
              <a:t>still</a:t>
            </a:r>
            <a:r>
              <a:rPr lang="en-US" dirty="0" smtClean="0"/>
              <a:t> doing something</a:t>
            </a:r>
            <a:r>
              <a:rPr lang="es-MX" dirty="0" smtClean="0"/>
              <a:t>.</a:t>
            </a:r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sigo</a:t>
            </a:r>
            <a:r>
              <a:rPr lang="en-US" dirty="0" smtClean="0"/>
              <a:t> </a:t>
            </a:r>
            <a:r>
              <a:rPr lang="en-US" dirty="0" err="1" smtClean="0"/>
              <a:t>viviendo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Salisbury. </a:t>
            </a:r>
            <a:endParaRPr lang="en-US" dirty="0"/>
          </a:p>
          <a:p>
            <a:pPr lvl="1"/>
            <a:r>
              <a:rPr lang="en-US" dirty="0" err="1" smtClean="0"/>
              <a:t>Seguir</a:t>
            </a:r>
            <a:r>
              <a:rPr lang="en-US" dirty="0" smtClean="0"/>
              <a:t> (</a:t>
            </a:r>
            <a:r>
              <a:rPr lang="en-US" dirty="0" err="1" smtClean="0"/>
              <a:t>e</a:t>
            </a:r>
            <a:r>
              <a:rPr lang="en-US" dirty="0" err="1" smtClean="0">
                <a:sym typeface="Wingdings" panose="05000000000000000000" pitchFamily="2" charset="2"/>
              </a:rPr>
              <a:t>i</a:t>
            </a:r>
            <a:r>
              <a:rPr lang="en-US" dirty="0" smtClean="0">
                <a:sym typeface="Wingdings" panose="05000000000000000000" pitchFamily="2" charset="2"/>
              </a:rPr>
              <a:t> stem changer) – before –e/-</a:t>
            </a:r>
            <a:r>
              <a:rPr lang="en-US" dirty="0" err="1" smtClean="0">
                <a:sym typeface="Wingdings" panose="05000000000000000000" pitchFamily="2" charset="2"/>
              </a:rPr>
              <a:t>i</a:t>
            </a:r>
            <a:r>
              <a:rPr lang="en-US" dirty="0" smtClean="0">
                <a:sym typeface="Wingdings" panose="05000000000000000000" pitchFamily="2" charset="2"/>
              </a:rPr>
              <a:t> stem stays “</a:t>
            </a:r>
            <a:r>
              <a:rPr lang="en-US" dirty="0" err="1" smtClean="0">
                <a:sym typeface="Wingdings" panose="05000000000000000000" pitchFamily="2" charset="2"/>
              </a:rPr>
              <a:t>gu</a:t>
            </a:r>
            <a:r>
              <a:rPr lang="en-US" dirty="0" smtClean="0">
                <a:sym typeface="Wingdings" panose="05000000000000000000" pitchFamily="2" charset="2"/>
              </a:rPr>
              <a:t>” (</a:t>
            </a:r>
            <a:r>
              <a:rPr lang="en-US" dirty="0" err="1" smtClean="0">
                <a:sym typeface="Wingdings" panose="05000000000000000000" pitchFamily="2" charset="2"/>
              </a:rPr>
              <a:t>sigues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siguen</a:t>
            </a:r>
            <a:r>
              <a:rPr lang="en-US" dirty="0" smtClean="0">
                <a:sym typeface="Wingdings" panose="05000000000000000000" pitchFamily="2" charset="2"/>
              </a:rPr>
              <a:t>); before –a/-o it changes to g: </a:t>
            </a:r>
            <a:r>
              <a:rPr lang="en-US" dirty="0" err="1" smtClean="0">
                <a:sym typeface="Wingdings" panose="05000000000000000000" pitchFamily="2" charset="2"/>
              </a:rPr>
              <a:t>sigo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siga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141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Nota…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español</a:t>
            </a:r>
            <a:r>
              <a:rPr lang="en-US" dirty="0" smtClean="0"/>
              <a:t>, no </a:t>
            </a:r>
            <a:r>
              <a:rPr lang="en-US" dirty="0" err="1" smtClean="0"/>
              <a:t>usas</a:t>
            </a:r>
            <a:r>
              <a:rPr lang="en-US" dirty="0" smtClean="0"/>
              <a:t> el </a:t>
            </a:r>
            <a:r>
              <a:rPr lang="en-US" dirty="0" err="1" smtClean="0"/>
              <a:t>presente</a:t>
            </a:r>
            <a:r>
              <a:rPr lang="en-US" dirty="0" smtClean="0"/>
              <a:t> </a:t>
            </a:r>
            <a:r>
              <a:rPr lang="en-US" dirty="0" err="1" smtClean="0"/>
              <a:t>progresivo</a:t>
            </a:r>
            <a:r>
              <a:rPr lang="en-US" dirty="0" smtClean="0"/>
              <a:t> con SER, IR, o VENIR.  Solo </a:t>
            </a:r>
            <a:r>
              <a:rPr lang="en-US" dirty="0" err="1" smtClean="0"/>
              <a:t>usar</a:t>
            </a:r>
            <a:r>
              <a:rPr lang="en-US" dirty="0" smtClean="0"/>
              <a:t> el </a:t>
            </a:r>
            <a:r>
              <a:rPr lang="en-US" dirty="0" err="1" smtClean="0"/>
              <a:t>presente</a:t>
            </a:r>
            <a:r>
              <a:rPr lang="en-US" dirty="0" smtClean="0"/>
              <a:t>- soy, </a:t>
            </a:r>
            <a:r>
              <a:rPr lang="en-US" dirty="0" err="1" smtClean="0"/>
              <a:t>voy</a:t>
            </a:r>
            <a:r>
              <a:rPr lang="en-US" dirty="0" smtClean="0"/>
              <a:t>, </a:t>
            </a:r>
            <a:r>
              <a:rPr lang="en-US" dirty="0" err="1" smtClean="0"/>
              <a:t>vengo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i="1" dirty="0" smtClean="0"/>
              <a:t>I am going to the mall</a:t>
            </a:r>
            <a:r>
              <a:rPr lang="en-US" dirty="0" smtClean="0"/>
              <a:t> </a:t>
            </a:r>
          </a:p>
          <a:p>
            <a:pPr lvl="1"/>
            <a:r>
              <a:rPr lang="en-US" sz="2400" dirty="0" err="1" smtClean="0"/>
              <a:t>Voy</a:t>
            </a:r>
            <a:r>
              <a:rPr lang="en-US" sz="2400" dirty="0" smtClean="0"/>
              <a:t> al </a:t>
            </a:r>
            <a:r>
              <a:rPr lang="en-US" sz="2400" dirty="0" err="1" smtClean="0"/>
              <a:t>centro</a:t>
            </a:r>
            <a:r>
              <a:rPr lang="en-US" sz="2400" dirty="0" smtClean="0"/>
              <a:t> </a:t>
            </a:r>
            <a:r>
              <a:rPr lang="en-US" sz="2400" dirty="0" err="1" smtClean="0"/>
              <a:t>comercial</a:t>
            </a:r>
            <a:r>
              <a:rPr lang="en-US" sz="2400" dirty="0" smtClean="0"/>
              <a:t>. </a:t>
            </a:r>
          </a:p>
          <a:p>
            <a:r>
              <a:rPr lang="en-US" i="1" dirty="0" smtClean="0"/>
              <a:t>Are you coming with me? </a:t>
            </a:r>
          </a:p>
          <a:p>
            <a:pPr lvl="1"/>
            <a:r>
              <a:rPr lang="en-US" sz="2400" dirty="0" smtClean="0"/>
              <a:t>¿</a:t>
            </a:r>
            <a:r>
              <a:rPr lang="en-US" sz="2400" dirty="0" err="1" smtClean="0"/>
              <a:t>Vienes</a:t>
            </a:r>
            <a:r>
              <a:rPr lang="en-US" sz="2400" dirty="0" smtClean="0"/>
              <a:t> </a:t>
            </a:r>
            <a:r>
              <a:rPr lang="en-US" sz="2400" dirty="0" err="1" smtClean="0"/>
              <a:t>conmigo</a:t>
            </a:r>
            <a:r>
              <a:rPr lang="en-US" sz="2400" dirty="0" smtClean="0"/>
              <a:t>?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52762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Después</a:t>
            </a:r>
            <a:r>
              <a:rPr lang="en-US" dirty="0" smtClean="0"/>
              <a:t>…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Forma el </a:t>
            </a:r>
            <a:r>
              <a:rPr lang="en-US" sz="4800" dirty="0" err="1" smtClean="0"/>
              <a:t>participio</a:t>
            </a:r>
            <a:r>
              <a:rPr lang="en-US" sz="4800" dirty="0" smtClean="0"/>
              <a:t>…</a:t>
            </a:r>
          </a:p>
          <a:p>
            <a:pPr marL="571500" indent="-457200">
              <a:buAutoNum type="arabicPeriod"/>
            </a:pPr>
            <a:r>
              <a:rPr lang="en-US" sz="4800" dirty="0" err="1" smtClean="0"/>
              <a:t>Quita</a:t>
            </a:r>
            <a:r>
              <a:rPr lang="en-US" sz="4800" dirty="0" smtClean="0"/>
              <a:t> la </a:t>
            </a:r>
            <a:r>
              <a:rPr lang="en-US" sz="4800" dirty="0" err="1" smtClean="0"/>
              <a:t>terminación</a:t>
            </a:r>
            <a:r>
              <a:rPr lang="en-US" sz="4800" dirty="0" smtClean="0"/>
              <a:t>…  (-</a:t>
            </a:r>
            <a:r>
              <a:rPr lang="en-US" sz="4800" dirty="0" err="1" smtClean="0"/>
              <a:t>ar</a:t>
            </a:r>
            <a:r>
              <a:rPr lang="en-US" sz="4800" dirty="0" smtClean="0"/>
              <a:t>/-</a:t>
            </a:r>
            <a:r>
              <a:rPr lang="en-US" sz="4800" dirty="0" err="1" smtClean="0"/>
              <a:t>er</a:t>
            </a:r>
            <a:r>
              <a:rPr lang="en-US" sz="4800" dirty="0" smtClean="0"/>
              <a:t>/-</a:t>
            </a:r>
            <a:r>
              <a:rPr lang="en-US" sz="4800" dirty="0" err="1" smtClean="0"/>
              <a:t>ir</a:t>
            </a:r>
            <a:r>
              <a:rPr lang="en-US" sz="4800" dirty="0" smtClean="0"/>
              <a:t>) </a:t>
            </a:r>
          </a:p>
          <a:p>
            <a:pPr marL="571500" indent="-457200">
              <a:buAutoNum type="arabicPeriod"/>
            </a:pPr>
            <a:r>
              <a:rPr lang="en-US" sz="4800" dirty="0" err="1" smtClean="0"/>
              <a:t>Añade</a:t>
            </a:r>
            <a:r>
              <a:rPr lang="en-US" sz="4800" dirty="0" smtClean="0"/>
              <a:t> –</a:t>
            </a:r>
            <a:r>
              <a:rPr lang="en-US" sz="4800" dirty="0" err="1" smtClean="0"/>
              <a:t>ando</a:t>
            </a:r>
            <a:r>
              <a:rPr lang="en-US" sz="4800" dirty="0" smtClean="0"/>
              <a:t>/-</a:t>
            </a:r>
            <a:r>
              <a:rPr lang="en-US" sz="4800" dirty="0" err="1" smtClean="0"/>
              <a:t>iendo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3136521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Irregulares</a:t>
            </a:r>
            <a:r>
              <a:rPr lang="en-US" dirty="0" smtClean="0"/>
              <a:t>: </a:t>
            </a:r>
            <a:endParaRPr lang="es-MX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134891"/>
              </p:ext>
            </p:extLst>
          </p:nvPr>
        </p:nvGraphicFramePr>
        <p:xfrm>
          <a:off x="457200" y="1752600"/>
          <a:ext cx="8229600" cy="32918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Cayendo</a:t>
                      </a:r>
                      <a:endParaRPr lang="es-MX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Diciendo</a:t>
                      </a:r>
                      <a:endParaRPr lang="es-MX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D</a:t>
                      </a:r>
                      <a:r>
                        <a:rPr lang="en-US" sz="4800" u="sng" dirty="0" err="1" smtClean="0"/>
                        <a:t>u</a:t>
                      </a:r>
                      <a:r>
                        <a:rPr lang="en-US" sz="4800" u="none" dirty="0" err="1" smtClean="0"/>
                        <a:t>rmiendo</a:t>
                      </a:r>
                      <a:endParaRPr lang="es-MX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Leyendo</a:t>
                      </a:r>
                      <a:endParaRPr lang="es-MX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Mintiendo</a:t>
                      </a:r>
                      <a:endParaRPr lang="es-MX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Pidiendo</a:t>
                      </a:r>
                      <a:endParaRPr lang="es-MX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M</a:t>
                      </a:r>
                      <a:r>
                        <a:rPr lang="en-US" sz="4800" u="sng" dirty="0" err="1" smtClean="0"/>
                        <a:t>u</a:t>
                      </a:r>
                      <a:r>
                        <a:rPr lang="en-US" sz="4800" u="none" dirty="0" err="1" smtClean="0"/>
                        <a:t>riendo</a:t>
                      </a:r>
                      <a:endParaRPr lang="es-MX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Trayendo</a:t>
                      </a:r>
                      <a:endParaRPr lang="es-MX" sz="4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660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Hablamos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Para </a:t>
            </a:r>
            <a:r>
              <a:rPr lang="en-US" sz="4400" dirty="0" err="1" smtClean="0"/>
              <a:t>las</a:t>
            </a:r>
            <a:r>
              <a:rPr lang="en-US" sz="4400" dirty="0" smtClean="0"/>
              <a:t> </a:t>
            </a:r>
            <a:r>
              <a:rPr lang="en-US" sz="4400" dirty="0" err="1" smtClean="0"/>
              <a:t>fotos</a:t>
            </a:r>
            <a:r>
              <a:rPr lang="en-US" sz="4400" dirty="0" smtClean="0"/>
              <a:t>… con </a:t>
            </a:r>
            <a:r>
              <a:rPr lang="en-US" sz="4400" dirty="0" err="1" smtClean="0"/>
              <a:t>tu</a:t>
            </a:r>
            <a:r>
              <a:rPr lang="en-US" sz="4400" dirty="0" smtClean="0"/>
              <a:t> </a:t>
            </a:r>
            <a:r>
              <a:rPr lang="en-US" sz="4400" dirty="0" err="1" smtClean="0"/>
              <a:t>compañero</a:t>
            </a:r>
            <a:r>
              <a:rPr lang="en-US" sz="4400" dirty="0" smtClean="0"/>
              <a:t>(a) </a:t>
            </a:r>
            <a:r>
              <a:rPr lang="en-US" sz="4400" dirty="0" err="1" smtClean="0"/>
              <a:t>digan</a:t>
            </a:r>
            <a:r>
              <a:rPr lang="en-US" sz="4400" dirty="0" smtClean="0"/>
              <a:t> 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está</a:t>
            </a:r>
            <a:r>
              <a:rPr lang="en-US" sz="4400" dirty="0" smtClean="0"/>
              <a:t> </a:t>
            </a:r>
            <a:r>
              <a:rPr lang="en-US" sz="4400" dirty="0" err="1" smtClean="0"/>
              <a:t>pasando</a:t>
            </a:r>
            <a:r>
              <a:rPr lang="en-US" sz="4400" dirty="0"/>
              <a:t> </a:t>
            </a:r>
            <a:r>
              <a:rPr lang="en-US" sz="4400" dirty="0" err="1" smtClean="0"/>
              <a:t>en</a:t>
            </a:r>
            <a:r>
              <a:rPr lang="en-US" sz="4400" dirty="0" smtClean="0"/>
              <a:t> la </a:t>
            </a:r>
            <a:r>
              <a:rPr lang="en-US" sz="4400" dirty="0" err="1" smtClean="0"/>
              <a:t>foto</a:t>
            </a:r>
            <a:r>
              <a:rPr lang="en-US" sz="4400" dirty="0" smtClean="0"/>
              <a:t>. 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1040234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ww.evensongretreat.com/images/jimw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33400"/>
            <a:ext cx="6527226" cy="563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5287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frenchkidsdontgetfat.typepad.com/.a/6a01053633ca5f970c01157029f942970b-80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168" y="685800"/>
            <a:ext cx="7867032" cy="525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4326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50</TotalTime>
  <Words>213</Words>
  <Application>Microsoft Office PowerPoint</Application>
  <PresentationFormat>On-screen Show (4:3)</PresentationFormat>
  <Paragraphs>39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Apothecary</vt:lpstr>
      <vt:lpstr>Presente Progresivo </vt:lpstr>
      <vt:lpstr>Recuerden…</vt:lpstr>
      <vt:lpstr>*Nuevo*</vt:lpstr>
      <vt:lpstr>Nota…</vt:lpstr>
      <vt:lpstr>Después…</vt:lpstr>
      <vt:lpstr>Irregulares: </vt:lpstr>
      <vt:lpstr>Hablamos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 Progresivo</dc:title>
  <dc:creator>Erin Crissman</dc:creator>
  <cp:lastModifiedBy>Erin Crissman</cp:lastModifiedBy>
  <cp:revision>4</cp:revision>
  <dcterms:created xsi:type="dcterms:W3CDTF">2014-09-14T20:36:16Z</dcterms:created>
  <dcterms:modified xsi:type="dcterms:W3CDTF">2014-09-15T01:18:27Z</dcterms:modified>
</cp:coreProperties>
</file>