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5" r:id="rId3"/>
    <p:sldId id="257" r:id="rId4"/>
    <p:sldId id="258" r:id="rId5"/>
    <p:sldId id="259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6C3F7-66C3-4919-8A07-39A0476D77AF}" type="datetimeFigureOut">
              <a:rPr lang="es-MX" smtClean="0"/>
              <a:t>28/09/2014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9CBC6-0386-4E31-BE6C-76B098C34A3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8153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AA967197-986D-4539-9EB7-5023F5DFB079}" type="datetimeFigureOut">
              <a:rPr lang="es-MX" smtClean="0"/>
              <a:t>28/09/2014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CD6727FE-37B8-46FA-95BD-7CEAC2AF869B}" type="slidenum">
              <a:rPr lang="es-MX" smtClean="0"/>
              <a:t>‹#›</a:t>
            </a:fld>
            <a:endParaRPr lang="es-MX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7197-986D-4539-9EB7-5023F5DFB079}" type="datetimeFigureOut">
              <a:rPr lang="es-MX" smtClean="0"/>
              <a:t>28/09/2014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27FE-37B8-46FA-95BD-7CEAC2AF869B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7197-986D-4539-9EB7-5023F5DFB079}" type="datetimeFigureOut">
              <a:rPr lang="es-MX" smtClean="0"/>
              <a:t>28/09/2014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27FE-37B8-46FA-95BD-7CEAC2AF869B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7197-986D-4539-9EB7-5023F5DFB079}" type="datetimeFigureOut">
              <a:rPr lang="es-MX" smtClean="0"/>
              <a:t>28/09/2014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27FE-37B8-46FA-95BD-7CEAC2AF869B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7197-986D-4539-9EB7-5023F5DFB079}" type="datetimeFigureOut">
              <a:rPr lang="es-MX" smtClean="0"/>
              <a:t>28/09/2014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27FE-37B8-46FA-95BD-7CEAC2AF869B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7197-986D-4539-9EB7-5023F5DFB079}" type="datetimeFigureOut">
              <a:rPr lang="es-MX" smtClean="0"/>
              <a:t>28/09/2014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27FE-37B8-46FA-95BD-7CEAC2AF869B}" type="slidenum">
              <a:rPr lang="es-MX" smtClean="0"/>
              <a:t>‹#›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7197-986D-4539-9EB7-5023F5DFB079}" type="datetimeFigureOut">
              <a:rPr lang="es-MX" smtClean="0"/>
              <a:t>28/09/2014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27FE-37B8-46FA-95BD-7CEAC2AF869B}" type="slidenum">
              <a:rPr lang="es-MX" smtClean="0"/>
              <a:t>‹#›</a:t>
            </a:fld>
            <a:endParaRPr lang="es-MX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7197-986D-4539-9EB7-5023F5DFB079}" type="datetimeFigureOut">
              <a:rPr lang="es-MX" smtClean="0"/>
              <a:t>28/09/2014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27FE-37B8-46FA-95BD-7CEAC2AF869B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7197-986D-4539-9EB7-5023F5DFB079}" type="datetimeFigureOut">
              <a:rPr lang="es-MX" smtClean="0"/>
              <a:t>28/09/2014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27FE-37B8-46FA-95BD-7CEAC2AF869B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7197-986D-4539-9EB7-5023F5DFB079}" type="datetimeFigureOut">
              <a:rPr lang="es-MX" smtClean="0"/>
              <a:t>28/09/2014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27FE-37B8-46FA-95BD-7CEAC2AF869B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7197-986D-4539-9EB7-5023F5DFB079}" type="datetimeFigureOut">
              <a:rPr lang="es-MX" smtClean="0"/>
              <a:t>28/09/2014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27FE-37B8-46FA-95BD-7CEAC2AF869B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AA967197-986D-4539-9EB7-5023F5DFB079}" type="datetimeFigureOut">
              <a:rPr lang="es-MX" smtClean="0"/>
              <a:t>28/09/2014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CD6727FE-37B8-46FA-95BD-7CEAC2AF869B}" type="slidenum">
              <a:rPr lang="es-MX" smtClean="0"/>
              <a:t>‹#›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wmf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286586" y="3013002"/>
            <a:ext cx="4847038" cy="2618072"/>
          </a:xfrm>
        </p:spPr>
        <p:txBody>
          <a:bodyPr/>
          <a:lstStyle/>
          <a:p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preparamos</a:t>
            </a:r>
            <a:r>
              <a:rPr lang="en-US" dirty="0" smtClean="0"/>
              <a:t> para </a:t>
            </a:r>
            <a:r>
              <a:rPr lang="en-US" dirty="0" err="1" smtClean="0"/>
              <a:t>ir</a:t>
            </a:r>
            <a:r>
              <a:rPr lang="en-US" dirty="0" smtClean="0"/>
              <a:t> a la </a:t>
            </a:r>
            <a:r>
              <a:rPr lang="en-US" dirty="0" err="1" smtClean="0"/>
              <a:t>universidad</a:t>
            </a:r>
            <a:endParaRPr lang="es-MX" dirty="0"/>
          </a:p>
        </p:txBody>
      </p:sp>
      <p:sp>
        <p:nvSpPr>
          <p:cNvPr id="4" name="TextBox 3"/>
          <p:cNvSpPr txBox="1"/>
          <p:nvPr/>
        </p:nvSpPr>
        <p:spPr>
          <a:xfrm rot="20615542">
            <a:off x="775865" y="4375813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+mj-lt"/>
              </a:rPr>
              <a:t>Español</a:t>
            </a:r>
            <a:r>
              <a:rPr lang="en-US" dirty="0" smtClean="0">
                <a:latin typeface="+mj-lt"/>
              </a:rPr>
              <a:t> 4</a:t>
            </a:r>
          </a:p>
          <a:p>
            <a:endParaRPr lang="en-US" dirty="0" smtClean="0">
              <a:latin typeface="+mj-lt"/>
            </a:endParaRPr>
          </a:p>
          <a:p>
            <a:r>
              <a:rPr lang="en-US" dirty="0" err="1" smtClean="0">
                <a:latin typeface="+mj-lt"/>
              </a:rPr>
              <a:t>Capítulo</a:t>
            </a:r>
            <a:r>
              <a:rPr lang="en-US" dirty="0" smtClean="0">
                <a:latin typeface="+mj-lt"/>
              </a:rPr>
              <a:t> 3.1</a:t>
            </a:r>
            <a:endParaRPr lang="es-MX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1840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0"/>
            <a:ext cx="8041440" cy="1442674"/>
          </a:xfrm>
        </p:spPr>
        <p:txBody>
          <a:bodyPr/>
          <a:lstStyle/>
          <a:p>
            <a:r>
              <a:rPr lang="es-MX" dirty="0" smtClean="0"/>
              <a:t>En tus grupos, escribe una lista de cursos que los estudiantes pueden estudiar en </a:t>
            </a:r>
            <a:r>
              <a:rPr lang="es-MX" dirty="0" err="1" smtClean="0"/>
              <a:t>WiHi</a:t>
            </a:r>
            <a:r>
              <a:rPr lang="es-MX" dirty="0" smtClean="0"/>
              <a:t>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64215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007"/>
            <a:ext cx="8041440" cy="1442674"/>
          </a:xfrm>
        </p:spPr>
        <p:txBody>
          <a:bodyPr/>
          <a:lstStyle/>
          <a:p>
            <a:r>
              <a:rPr lang="es-MX" dirty="0" smtClean="0"/>
              <a:t>Las matemáticas: </a:t>
            </a:r>
            <a:endParaRPr lang="es-MX" dirty="0"/>
          </a:p>
        </p:txBody>
      </p:sp>
      <p:pic>
        <p:nvPicPr>
          <p:cNvPr id="4" name="Content Placeholder 3" descr="C:\Users\Erin\AppData\Local\Microsoft\Windows\INetCache\IE\T5JHRIPG\MC900048213[1].wmf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2254910" cy="1198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images.clipartpanda.com/calculus-clipart-4T9e55jTE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86200"/>
            <a:ext cx="1958162" cy="1596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Erin\AppData\Local\Microsoft\Windows\INetCache\IE\W2WPLTXO\MC900291940[1].wm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71600"/>
            <a:ext cx="1961750" cy="1410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://www.ari.org/App_Content/ahri/images/Statistics/canstockphoto7351376-landingpage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81400"/>
            <a:ext cx="2294621" cy="166179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295400" y="2787134"/>
            <a:ext cx="1893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/>
              <a:t>El álgebra</a:t>
            </a:r>
            <a:endParaRPr lang="es-MX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242140" y="5638800"/>
            <a:ext cx="1893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El </a:t>
            </a:r>
            <a:r>
              <a:rPr lang="en-US" sz="2800" dirty="0" err="1" smtClean="0"/>
              <a:t>cálculo</a:t>
            </a:r>
            <a:endParaRPr lang="es-MX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257800" y="2933088"/>
            <a:ext cx="2904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/>
              <a:t>La geometría</a:t>
            </a:r>
            <a:endParaRPr lang="es-MX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019800" y="53340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/>
              <a:t>La estadística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45030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007"/>
            <a:ext cx="8041440" cy="1442674"/>
          </a:xfrm>
        </p:spPr>
        <p:txBody>
          <a:bodyPr/>
          <a:lstStyle/>
          <a:p>
            <a:r>
              <a:rPr lang="es-MX" dirty="0" smtClean="0"/>
              <a:t>Las ciencias: </a:t>
            </a:r>
            <a:endParaRPr lang="es-MX" dirty="0"/>
          </a:p>
        </p:txBody>
      </p:sp>
      <p:sp>
        <p:nvSpPr>
          <p:cNvPr id="8" name="TextBox 7"/>
          <p:cNvSpPr txBox="1"/>
          <p:nvPr/>
        </p:nvSpPr>
        <p:spPr>
          <a:xfrm>
            <a:off x="1295400" y="2787134"/>
            <a:ext cx="1893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/>
              <a:t>El biología</a:t>
            </a:r>
            <a:endParaRPr lang="es-MX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242140" y="5638800"/>
            <a:ext cx="1893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El </a:t>
            </a:r>
            <a:r>
              <a:rPr lang="en-US" sz="2800" dirty="0" err="1" smtClean="0"/>
              <a:t>química</a:t>
            </a:r>
            <a:endParaRPr lang="es-MX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257801" y="2787134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/>
              <a:t>La física</a:t>
            </a:r>
            <a:endParaRPr lang="es-MX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799821" y="5334000"/>
            <a:ext cx="236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/>
              <a:t>Las ciencias ambientales</a:t>
            </a:r>
            <a:endParaRPr lang="es-MX" sz="2800" dirty="0"/>
          </a:p>
        </p:txBody>
      </p:sp>
      <p:pic>
        <p:nvPicPr>
          <p:cNvPr id="12" name="Picture 11" descr="C:\Users\Erin\AppData\Local\Microsoft\Windows\INetCache\IE\D9RALF00\MC900241447[1].w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92283"/>
            <a:ext cx="880110" cy="1019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:\Users\Erin\AppData\Local\Microsoft\Windows\INetCache\IE\T5JHRIPG\MC900305275[1].wm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298" y="1792283"/>
            <a:ext cx="480695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C:\Users\Erin\AppData\Local\Microsoft\Windows\INetCache\IE\BW9S89YY\MC900216690[1].wm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055" y="3733800"/>
            <a:ext cx="1540531" cy="1855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http://www.sinp.msu.ru/en/system/files/nodes_img/nuclearfisics_body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47799"/>
            <a:ext cx="1495877" cy="1301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http://www.thamesandkosmos.com/products/images/newicons/alteng_web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915" y="3528976"/>
            <a:ext cx="1861123" cy="18390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936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007"/>
            <a:ext cx="8041440" cy="1442674"/>
          </a:xfrm>
        </p:spPr>
        <p:txBody>
          <a:bodyPr/>
          <a:lstStyle/>
          <a:p>
            <a:r>
              <a:rPr lang="es-MX" dirty="0" smtClean="0"/>
              <a:t>Las ciencias sociales: </a:t>
            </a:r>
            <a:endParaRPr lang="es-MX" dirty="0"/>
          </a:p>
        </p:txBody>
      </p:sp>
      <p:sp>
        <p:nvSpPr>
          <p:cNvPr id="8" name="TextBox 7"/>
          <p:cNvSpPr txBox="1"/>
          <p:nvPr/>
        </p:nvSpPr>
        <p:spPr>
          <a:xfrm>
            <a:off x="1295400" y="2787134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/>
              <a:t>La psicología</a:t>
            </a:r>
            <a:endParaRPr lang="es-MX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242140" y="5638800"/>
            <a:ext cx="1893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La </a:t>
            </a:r>
            <a:r>
              <a:rPr lang="en-US" sz="2800" dirty="0" err="1" smtClean="0"/>
              <a:t>filosofía</a:t>
            </a:r>
            <a:endParaRPr lang="es-MX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257800" y="2933088"/>
            <a:ext cx="2904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La </a:t>
            </a:r>
            <a:r>
              <a:rPr lang="en-US" sz="2800" dirty="0" err="1" smtClean="0"/>
              <a:t>geografía</a:t>
            </a:r>
            <a:endParaRPr lang="es-MX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019800" y="53340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/>
              <a:t>La economía</a:t>
            </a:r>
            <a:endParaRPr lang="es-MX" sz="2800" dirty="0"/>
          </a:p>
        </p:txBody>
      </p:sp>
      <p:pic>
        <p:nvPicPr>
          <p:cNvPr id="7" name="Picture 6" descr="C:\Users\Erin\AppData\Local\Microsoft\Windows\INetCache\IE\W2WPLTXO\MC900294935[1].w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16436"/>
            <a:ext cx="1670698" cy="1670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http://vector-magz.com/wp-content/uploads/2014/01/the-thinker-clipar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495393"/>
            <a:ext cx="1532255" cy="2159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:\Users\Erin\AppData\Local\Microsoft\Windows\INetCache\IE\BW9S89YY\MC900211981[1].wm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003079"/>
            <a:ext cx="2019300" cy="1938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http://3.bp.blogspot.com/-W6DT7fUYm7Y/UnpsUzzqgnI/AAAAAAABQFo/rWNGmhWiy84/s1600/Green-Economics-World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962400"/>
            <a:ext cx="2286000" cy="1425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335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007"/>
            <a:ext cx="8041440" cy="1442674"/>
          </a:xfrm>
        </p:spPr>
        <p:txBody>
          <a:bodyPr/>
          <a:lstStyle/>
          <a:p>
            <a:r>
              <a:rPr lang="es-MX" dirty="0" smtClean="0"/>
              <a:t>Las ciencias sociales: </a:t>
            </a:r>
            <a:endParaRPr lang="es-MX" dirty="0"/>
          </a:p>
        </p:txBody>
      </p:sp>
      <p:sp>
        <p:nvSpPr>
          <p:cNvPr id="8" name="TextBox 7"/>
          <p:cNvSpPr txBox="1"/>
          <p:nvPr/>
        </p:nvSpPr>
        <p:spPr>
          <a:xfrm>
            <a:off x="1295400" y="2787134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/>
              <a:t>La literatura</a:t>
            </a:r>
            <a:endParaRPr lang="es-MX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600200" y="5486400"/>
            <a:ext cx="2253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El </a:t>
            </a:r>
            <a:r>
              <a:rPr lang="en-US" sz="2800" dirty="0" err="1" smtClean="0"/>
              <a:t>gobierno</a:t>
            </a:r>
            <a:endParaRPr lang="es-MX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257799" y="3581400"/>
            <a:ext cx="2904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/>
              <a:t>La informática</a:t>
            </a:r>
            <a:endParaRPr lang="es-MX" sz="2800" dirty="0"/>
          </a:p>
        </p:txBody>
      </p:sp>
      <p:pic>
        <p:nvPicPr>
          <p:cNvPr id="7" name="Picture 6" descr="http://www.practicatechnical.com/files/scans_bw/Objects/Books/Literatur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673" y="1308854"/>
            <a:ext cx="2225975" cy="1478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Users\Erin\AppData\Local\Microsoft\Windows\INetCache\IE\BW9S89YY\MC900056784[1].wm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279" y="3456308"/>
            <a:ext cx="2057400" cy="1949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:\Users\Erin\AppData\Local\Microsoft\Windows\INetCache\IE\BW9S89YY\MC900056116[1].wm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813560"/>
            <a:ext cx="2219008" cy="1767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335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96" y="152400"/>
            <a:ext cx="8991600" cy="1261393"/>
          </a:xfrm>
        </p:spPr>
        <p:txBody>
          <a:bodyPr/>
          <a:lstStyle/>
          <a:p>
            <a:r>
              <a:rPr lang="es-MX" dirty="0"/>
              <a:t>¿Quiénes están en la escuela?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424" y="3062435"/>
            <a:ext cx="25584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/>
              <a:t>El director </a:t>
            </a:r>
          </a:p>
          <a:p>
            <a:r>
              <a:rPr lang="es-MX" sz="2800" dirty="0" smtClean="0"/>
              <a:t>(La directora)</a:t>
            </a:r>
            <a:endParaRPr lang="es-MX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419600" y="2615173"/>
            <a:ext cx="45326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El </a:t>
            </a:r>
            <a:r>
              <a:rPr lang="en-US" sz="2800" dirty="0" err="1" smtClean="0"/>
              <a:t>consejero</a:t>
            </a:r>
            <a:r>
              <a:rPr lang="en-US" sz="2800" dirty="0" smtClean="0"/>
              <a:t> (La </a:t>
            </a:r>
            <a:r>
              <a:rPr lang="en-US" sz="2800" dirty="0" err="1" smtClean="0"/>
              <a:t>consejera</a:t>
            </a:r>
            <a:r>
              <a:rPr lang="en-US" sz="2800" dirty="0" smtClean="0"/>
              <a:t>) – Sra. Miller, Sra. Stearns, Sra. Giordano, Sr. Thomas</a:t>
            </a:r>
            <a:endParaRPr lang="es-MX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5715000"/>
            <a:ext cx="312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El (la) </a:t>
            </a:r>
            <a:r>
              <a:rPr lang="en-US" sz="2800" dirty="0" err="1" smtClean="0"/>
              <a:t>profesor</a:t>
            </a:r>
            <a:r>
              <a:rPr lang="en-US" sz="2800" dirty="0" smtClean="0"/>
              <a:t>(a) </a:t>
            </a:r>
            <a:r>
              <a:rPr lang="en-US" sz="2800" dirty="0" err="1" smtClean="0"/>
              <a:t>suplente</a:t>
            </a:r>
            <a:endParaRPr lang="es-MX" sz="2800" dirty="0"/>
          </a:p>
        </p:txBody>
      </p:sp>
      <p:pic>
        <p:nvPicPr>
          <p:cNvPr id="1026" name="Picture 2" descr="Mr. Don Bra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1713254" cy="174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s. Lavion Bratt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877" y="1295400"/>
            <a:ext cx="1752600" cy="178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www.yellowbrickroad.com/follow/wp-content/uploads/2011/03/child-guidance-counselor.bm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990" y="1161942"/>
            <a:ext cx="2125551" cy="1553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http://rlv.zcache.com/worlds_greatest_substitute_teacher_women_cartoon_canvas-r9bfd78799bea4bb7a13b98e8d32c4960_wta_8byvr_512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6" t="11487" r="14190" b="12162"/>
          <a:stretch/>
        </p:blipFill>
        <p:spPr bwMode="auto">
          <a:xfrm>
            <a:off x="1049877" y="4118854"/>
            <a:ext cx="1524000" cy="15986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029200" y="5714999"/>
            <a:ext cx="312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Los </a:t>
            </a:r>
            <a:r>
              <a:rPr lang="en-US" sz="2800" dirty="0" err="1" smtClean="0"/>
              <a:t>alumnos</a:t>
            </a:r>
            <a:r>
              <a:rPr lang="en-US" sz="2800" dirty="0" smtClean="0"/>
              <a:t>= los </a:t>
            </a:r>
            <a:r>
              <a:rPr lang="en-US" sz="2800" dirty="0" err="1" smtClean="0"/>
              <a:t>estudiantes</a:t>
            </a:r>
            <a:endParaRPr lang="es-MX" sz="2800" dirty="0"/>
          </a:p>
        </p:txBody>
      </p:sp>
      <p:pic>
        <p:nvPicPr>
          <p:cNvPr id="16" name="Picture 15" descr="C:\Users\Erin\AppData\Local\Microsoft\Windows\INetCache\IE\T5JHRIPG\MC900089000[1].wmf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343400"/>
            <a:ext cx="2247941" cy="14780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16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007"/>
            <a:ext cx="8041440" cy="1442674"/>
          </a:xfrm>
        </p:spPr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verbos</a:t>
            </a:r>
            <a:r>
              <a:rPr lang="en-US" dirty="0" smtClean="0"/>
              <a:t>…</a:t>
            </a:r>
            <a:endParaRPr lang="es-MX" dirty="0"/>
          </a:p>
        </p:txBody>
      </p:sp>
      <p:sp>
        <p:nvSpPr>
          <p:cNvPr id="8" name="TextBox 7"/>
          <p:cNvSpPr txBox="1"/>
          <p:nvPr/>
        </p:nvSpPr>
        <p:spPr>
          <a:xfrm>
            <a:off x="76200" y="2787134"/>
            <a:ext cx="449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/>
              <a:t>Aprobar (cuando recibes un A, B, C, o D en un curso)</a:t>
            </a:r>
            <a:endParaRPr lang="es-MX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75931" y="5387567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Suspender (</a:t>
            </a:r>
            <a:r>
              <a:rPr lang="en-US" sz="2800" dirty="0" err="1" smtClean="0"/>
              <a:t>cuando</a:t>
            </a:r>
            <a:r>
              <a:rPr lang="en-US" sz="2800" dirty="0" smtClean="0"/>
              <a:t> </a:t>
            </a:r>
            <a:r>
              <a:rPr lang="en-US" sz="2800" dirty="0" err="1" smtClean="0"/>
              <a:t>recibes</a:t>
            </a:r>
            <a:r>
              <a:rPr lang="en-US" sz="2800" dirty="0" smtClean="0"/>
              <a:t> un F </a:t>
            </a:r>
            <a:r>
              <a:rPr lang="en-US" sz="2800" dirty="0" err="1" smtClean="0"/>
              <a:t>en</a:t>
            </a:r>
            <a:r>
              <a:rPr lang="en-US" sz="2800" dirty="0" smtClean="0"/>
              <a:t> un </a:t>
            </a:r>
            <a:r>
              <a:rPr lang="en-US" sz="2800" dirty="0" err="1" smtClean="0"/>
              <a:t>curso</a:t>
            </a:r>
            <a:r>
              <a:rPr lang="en-US" sz="2800" dirty="0" smtClean="0"/>
              <a:t>)</a:t>
            </a:r>
            <a:endParaRPr lang="es-MX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482089" y="3008293"/>
            <a:ext cx="2904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Presentar</a:t>
            </a:r>
            <a:r>
              <a:rPr lang="en-US" sz="2800" dirty="0" smtClean="0"/>
              <a:t> un </a:t>
            </a:r>
            <a:r>
              <a:rPr lang="en-US" sz="2800" dirty="0" err="1" smtClean="0"/>
              <a:t>examen</a:t>
            </a:r>
            <a:endParaRPr lang="es-MX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019800" y="5334000"/>
            <a:ext cx="236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/>
              <a:t>Tomar apuntes</a:t>
            </a:r>
            <a:endParaRPr lang="es-MX" sz="2800" dirty="0"/>
          </a:p>
        </p:txBody>
      </p:sp>
      <p:pic>
        <p:nvPicPr>
          <p:cNvPr id="15" name="Picture 14" descr="C:\Users\Erin\AppData\Local\Microsoft\Windows\INetCache\IE\D9RALF00\MC900281970[1].w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73804"/>
            <a:ext cx="1752600" cy="1659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C:\Users\Erin\AppData\Local\Microsoft\Windows\INetCache\IE\W2WPLTXO\MC900088624[1].wm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464" y="3809999"/>
            <a:ext cx="1181735" cy="1403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http://clark-guidance.wikispaces.com/file/view/test-taking-strategies.jpg/224093598/test-taking-strategies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063095"/>
            <a:ext cx="1456373" cy="2080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http://media-cache-ak0.pinimg.com/custom_covers/216x146/476326166777663709_1397501931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59"/>
          <a:stretch/>
        </p:blipFill>
        <p:spPr bwMode="auto">
          <a:xfrm>
            <a:off x="6172200" y="3809999"/>
            <a:ext cx="1406120" cy="16331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433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007"/>
            <a:ext cx="8041440" cy="1442674"/>
          </a:xfrm>
        </p:spPr>
        <p:txBody>
          <a:bodyPr/>
          <a:lstStyle/>
          <a:p>
            <a:r>
              <a:rPr lang="es-MX" dirty="0" smtClean="0"/>
              <a:t>Los verbos…</a:t>
            </a:r>
            <a:endParaRPr lang="es-MX" dirty="0"/>
          </a:p>
        </p:txBody>
      </p:sp>
      <p:sp>
        <p:nvSpPr>
          <p:cNvPr id="8" name="TextBox 7"/>
          <p:cNvSpPr txBox="1"/>
          <p:nvPr/>
        </p:nvSpPr>
        <p:spPr>
          <a:xfrm>
            <a:off x="76200" y="2787134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/>
              <a:t>Sacar buenas (malas) notas</a:t>
            </a:r>
            <a:endParaRPr lang="es-MX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75931" y="5387567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Prestar</a:t>
            </a:r>
            <a:r>
              <a:rPr lang="en-US" sz="2800" dirty="0" smtClean="0"/>
              <a:t> </a:t>
            </a:r>
            <a:r>
              <a:rPr lang="en-US" sz="2800" dirty="0" err="1" smtClean="0"/>
              <a:t>atención</a:t>
            </a:r>
            <a:endParaRPr lang="es-MX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482089" y="3008293"/>
            <a:ext cx="2904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Completar</a:t>
            </a:r>
            <a:r>
              <a:rPr lang="en-US" sz="2800" dirty="0" smtClean="0"/>
              <a:t> </a:t>
            </a:r>
            <a:endParaRPr lang="es-MX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019800" y="53340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smtClean="0"/>
              <a:t>Exigir</a:t>
            </a:r>
            <a:endParaRPr lang="es-MX" sz="2800" dirty="0"/>
          </a:p>
        </p:txBody>
      </p:sp>
      <p:pic>
        <p:nvPicPr>
          <p:cNvPr id="12" name="Picture 11" descr="http://www.eversleyregister.com/wp-content/uploads/2013/12/report_card_1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44367"/>
            <a:ext cx="1219200" cy="1829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://vecto.rs/600/vector-of-a-cartoon-stunned-boy-focusing-his-attention-coloring-page-outline-by-ron-leishman-156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591" y="3557607"/>
            <a:ext cx="1738018" cy="179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://thephoenixmarathon.com/wp-content/uploads/2013/02/phoenix-maratho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24000"/>
            <a:ext cx="2122805" cy="128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http://ec.l.thumbs.canstockphoto.com/canstock16131388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962400"/>
            <a:ext cx="1424305" cy="10490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431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Custom 1">
      <a:majorFont>
        <a:latin typeface="Segoe Print"/>
        <a:ea typeface=""/>
        <a:cs typeface=""/>
      </a:majorFont>
      <a:minorFont>
        <a:latin typeface="Maiandra GD"/>
        <a:ea typeface=""/>
        <a:cs typeface="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TC101790492[[fn=Sketchbook]]</Template>
  <TotalTime>29</TotalTime>
  <Words>168</Words>
  <Application>Microsoft Office PowerPoint</Application>
  <PresentationFormat>On-screen Show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Sketchbook</vt:lpstr>
      <vt:lpstr>Nos preparamos para ir a la universidad</vt:lpstr>
      <vt:lpstr>En tus grupos, escribe una lista de cursos que los estudiantes pueden estudiar en WiHi.</vt:lpstr>
      <vt:lpstr>Las matemáticas: </vt:lpstr>
      <vt:lpstr>Las ciencias: </vt:lpstr>
      <vt:lpstr>Las ciencias sociales: </vt:lpstr>
      <vt:lpstr>Las ciencias sociales: </vt:lpstr>
      <vt:lpstr>¿Quiénes están en la escuela? </vt:lpstr>
      <vt:lpstr>Los verbos…</vt:lpstr>
      <vt:lpstr>Los verbos…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Nos preparamos para ir a la universidad</dc:title>
  <dc:creator>Erin Crissman</dc:creator>
  <cp:lastModifiedBy>Erin Crissman</cp:lastModifiedBy>
  <cp:revision>6</cp:revision>
  <dcterms:created xsi:type="dcterms:W3CDTF">2014-09-28T21:08:13Z</dcterms:created>
  <dcterms:modified xsi:type="dcterms:W3CDTF">2014-09-28T21:41:02Z</dcterms:modified>
</cp:coreProperties>
</file>