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0" r:id="rId11"/>
    <p:sldId id="265" r:id="rId12"/>
    <p:sldId id="266" r:id="rId13"/>
    <p:sldId id="271" r:id="rId14"/>
    <p:sldId id="268" r:id="rId15"/>
    <p:sldId id="267" r:id="rId16"/>
    <p:sldId id="269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39" autoAdjust="0"/>
    <p:restoredTop sz="94660"/>
  </p:normalViewPr>
  <p:slideViewPr>
    <p:cSldViewPr>
      <p:cViewPr varScale="1">
        <p:scale>
          <a:sx n="64" d="100"/>
          <a:sy n="64" d="100"/>
        </p:scale>
        <p:origin x="-9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5BE91-6A11-4E60-A70F-9188C83CB442}" type="datetimeFigureOut">
              <a:rPr lang="es-MX" smtClean="0"/>
              <a:pPr/>
              <a:t>02/03/2014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0FC60-FB4C-4E2B-B719-BB9F7204ECD4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5BE91-6A11-4E60-A70F-9188C83CB442}" type="datetimeFigureOut">
              <a:rPr lang="es-MX" smtClean="0"/>
              <a:pPr/>
              <a:t>02/03/2014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0FC60-FB4C-4E2B-B719-BB9F7204ECD4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5BE91-6A11-4E60-A70F-9188C83CB442}" type="datetimeFigureOut">
              <a:rPr lang="es-MX" smtClean="0"/>
              <a:pPr/>
              <a:t>02/03/2014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0FC60-FB4C-4E2B-B719-BB9F7204ECD4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5BE91-6A11-4E60-A70F-9188C83CB442}" type="datetimeFigureOut">
              <a:rPr lang="es-MX" smtClean="0"/>
              <a:pPr/>
              <a:t>02/03/2014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0FC60-FB4C-4E2B-B719-BB9F7204ECD4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5BE91-6A11-4E60-A70F-9188C83CB442}" type="datetimeFigureOut">
              <a:rPr lang="es-MX" smtClean="0"/>
              <a:pPr/>
              <a:t>02/03/2014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0FC60-FB4C-4E2B-B719-BB9F7204ECD4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5BE91-6A11-4E60-A70F-9188C83CB442}" type="datetimeFigureOut">
              <a:rPr lang="es-MX" smtClean="0"/>
              <a:pPr/>
              <a:t>02/03/2014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0FC60-FB4C-4E2B-B719-BB9F7204ECD4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5BE91-6A11-4E60-A70F-9188C83CB442}" type="datetimeFigureOut">
              <a:rPr lang="es-MX" smtClean="0"/>
              <a:pPr/>
              <a:t>02/03/2014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0FC60-FB4C-4E2B-B719-BB9F7204ECD4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5BE91-6A11-4E60-A70F-9188C83CB442}" type="datetimeFigureOut">
              <a:rPr lang="es-MX" smtClean="0"/>
              <a:pPr/>
              <a:t>02/03/2014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0FC60-FB4C-4E2B-B719-BB9F7204ECD4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5BE91-6A11-4E60-A70F-9188C83CB442}" type="datetimeFigureOut">
              <a:rPr lang="es-MX" smtClean="0"/>
              <a:pPr/>
              <a:t>02/03/2014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0FC60-FB4C-4E2B-B719-BB9F7204ECD4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5BE91-6A11-4E60-A70F-9188C83CB442}" type="datetimeFigureOut">
              <a:rPr lang="es-MX" smtClean="0"/>
              <a:pPr/>
              <a:t>02/03/2014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0FC60-FB4C-4E2B-B719-BB9F7204ECD4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5BE91-6A11-4E60-A70F-9188C83CB442}" type="datetimeFigureOut">
              <a:rPr lang="es-MX" smtClean="0"/>
              <a:pPr/>
              <a:t>02/03/2014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0FC60-FB4C-4E2B-B719-BB9F7204ECD4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5BE91-6A11-4E60-A70F-9188C83CB442}" type="datetimeFigureOut">
              <a:rPr lang="es-MX" smtClean="0"/>
              <a:pPr/>
              <a:t>02/03/2014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0FC60-FB4C-4E2B-B719-BB9F7204ECD4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smtClean="0"/>
              <a:t>Los quehaceres en la casa</a:t>
            </a:r>
            <a:endParaRPr lang="es-MX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Cuidar a los niños/hermanos</a:t>
            </a:r>
            <a:endParaRPr lang="es-MX" dirty="0"/>
          </a:p>
        </p:txBody>
      </p:sp>
      <p:pic>
        <p:nvPicPr>
          <p:cNvPr id="4" name="Content Placeholder 3" descr="j0212117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981200"/>
            <a:ext cx="3573780" cy="4288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Limpiar el baño</a:t>
            </a:r>
            <a:endParaRPr lang="es-MX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6" name="Content Placeholder 3" descr="cleaningbathroom.jp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600" y="1676400"/>
            <a:ext cx="4614949" cy="41921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Arreglar/Organizar la habitación</a:t>
            </a:r>
            <a:endParaRPr lang="es-MX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6" name="Content Placeholder 3" descr="http://www.picturesof.net/_images_300/Black_and_White_Cartoon_Dad_Making_His_Son_Clean_His_Bedroom_Royalty_Free_Clipart_Picture_100209-170850-086042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752600"/>
            <a:ext cx="5703000" cy="427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/>
          </a:bodyPr>
          <a:lstStyle/>
          <a:p>
            <a:r>
              <a:rPr lang="es-MX" dirty="0" smtClean="0"/>
              <a:t>Ayudar en casa / con los quehaceres</a:t>
            </a:r>
            <a:endParaRPr lang="es-MX" dirty="0"/>
          </a:p>
        </p:txBody>
      </p:sp>
      <p:pic>
        <p:nvPicPr>
          <p:cNvPr id="4" name="Content Placeholder 3" descr="C:\Documents and Settings\ECRISSMA\Local Settings\Temporary Internet Files\Content.IE5\EGX6STCO\MC900078794[1].wm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59799" y="2364360"/>
            <a:ext cx="2024402" cy="2997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Sacudir los muebles</a:t>
            </a:r>
            <a:endParaRPr lang="es-MX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2052" name="Picture 4" descr="C:\Users\Erin\AppData\Local\Microsoft\Windows\Temporary Internet Files\Content.IE5\RW1OKOJD\MC90035163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905000"/>
            <a:ext cx="3647038" cy="35952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Regar* </a:t>
            </a:r>
            <a:r>
              <a:rPr lang="es-MX" dirty="0" smtClean="0"/>
              <a:t>las plantas</a:t>
            </a:r>
            <a:endParaRPr lang="es-MX" dirty="0"/>
          </a:p>
        </p:txBody>
      </p:sp>
      <p:pic>
        <p:nvPicPr>
          <p:cNvPr id="1026" name="Picture 2" descr="C:\Users\Erin\AppData\Local\Microsoft\Windows\Temporary Internet Files\Content.IE5\LF33FW7D\MC90044043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057400"/>
            <a:ext cx="2603907" cy="3821740"/>
          </a:xfrm>
          <a:prstGeom prst="rect">
            <a:avLst/>
          </a:prstGeom>
          <a:noFill/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85800" y="1524000"/>
            <a:ext cx="274320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Regar </a:t>
            </a:r>
            <a:r>
              <a:rPr kumimoji="0" lang="es-MX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</a:t>
            </a:r>
            <a:r>
              <a:rPr kumimoji="0" lang="es-MX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 pitchFamily="2" charset="2"/>
              </a:rPr>
              <a:t>ie</a:t>
            </a:r>
            <a:r>
              <a:rPr kumimoji="0" lang="es-MX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 pitchFamily="2" charset="2"/>
              </a:rPr>
              <a:t> en el presente</a:t>
            </a:r>
            <a:r>
              <a:rPr kumimoji="0" lang="es-MX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 pitchFamily="2" charset="2"/>
              </a:rPr>
              <a:t> (Yo riego las plantas) </a:t>
            </a:r>
            <a:endParaRPr kumimoji="0" lang="es-MX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Barrer</a:t>
            </a:r>
            <a:endParaRPr lang="es-MX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3075" name="Picture 3" descr="C:\Users\Erin\AppData\Local\Microsoft\Windows\Temporary Internet Files\Content.IE5\O76HDCWS\MC90033431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676400"/>
            <a:ext cx="5494175" cy="41074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Darle de comer al perro</a:t>
            </a:r>
            <a:endParaRPr lang="es-MX" dirty="0"/>
          </a:p>
        </p:txBody>
      </p:sp>
      <p:pic>
        <p:nvPicPr>
          <p:cNvPr id="4" name="Content Placeholder 3" descr="C:\Users\Erin\AppData\Local\Microsoft\Windows\Temporary Internet Files\Content.IE5\YVXCXU1M\MC900059148[1].wm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286000"/>
            <a:ext cx="4219120" cy="3278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Preparar la comida</a:t>
            </a:r>
            <a:endParaRPr lang="es-MX" dirty="0"/>
          </a:p>
        </p:txBody>
      </p:sp>
      <p:pic>
        <p:nvPicPr>
          <p:cNvPr id="4" name="Content Placeholder 5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752600"/>
            <a:ext cx="4307059" cy="4231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Cortar el césped</a:t>
            </a:r>
            <a:endParaRPr lang="es-MX" dirty="0"/>
          </a:p>
        </p:txBody>
      </p:sp>
      <p:pic>
        <p:nvPicPr>
          <p:cNvPr id="6" name="Content Placeholder 3" descr="j0231995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447800"/>
            <a:ext cx="4743262" cy="4292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Sacar la basura</a:t>
            </a:r>
            <a:endParaRPr lang="es-MX" dirty="0"/>
          </a:p>
        </p:txBody>
      </p:sp>
      <p:pic>
        <p:nvPicPr>
          <p:cNvPr id="6" name="Content Placeholder 3" descr="j0239841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1981200"/>
            <a:ext cx="4467911" cy="3942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Pasar la aspiradora</a:t>
            </a:r>
            <a:endParaRPr lang="es-MX" dirty="0"/>
          </a:p>
        </p:txBody>
      </p:sp>
      <p:pic>
        <p:nvPicPr>
          <p:cNvPr id="5" name="Content Placeholder 3" descr="j0232740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286000"/>
            <a:ext cx="3724747" cy="3729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Poner la mesa</a:t>
            </a:r>
            <a:endParaRPr lang="es-MX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6" name="Content Placeholder 3" descr="j0295853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2057400"/>
            <a:ext cx="4006159" cy="3468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Lavar los platos</a:t>
            </a:r>
            <a:endParaRPr lang="es-MX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6" name="Content Placeholder 3" descr="j0301274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1981200"/>
            <a:ext cx="3289097" cy="3645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Lavar la ropa</a:t>
            </a:r>
            <a:endParaRPr lang="es-MX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6" name="rg_hi" descr="http://t1.gstatic.com/images?q=tbn:ANd9GcR7AdWScpG0h9P32RU30Sf-5UP8vOeHJ8j3G5pWeEiqbAfV0Byo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2209800"/>
            <a:ext cx="4053432" cy="3658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Hacer la cama</a:t>
            </a:r>
            <a:endParaRPr lang="es-MX" dirty="0"/>
          </a:p>
        </p:txBody>
      </p:sp>
      <p:pic>
        <p:nvPicPr>
          <p:cNvPr id="5" name="rg_hi" descr="http://t1.gstatic.com/images?q=tbn:ANd9GcT-E-CeWINp4TN02b5cHuD0LIb4HWoaEg5sXFe-1V-7rClGgAmK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905000"/>
            <a:ext cx="4367213" cy="3672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72</Words>
  <Application>Microsoft Office PowerPoint</Application>
  <PresentationFormat>On-screen Show (4:3)</PresentationFormat>
  <Paragraphs>18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Los quehaceres en la casa</vt:lpstr>
      <vt:lpstr>Preparar la comida</vt:lpstr>
      <vt:lpstr>Cortar el césped</vt:lpstr>
      <vt:lpstr>Sacar la basura</vt:lpstr>
      <vt:lpstr>Pasar la aspiradora</vt:lpstr>
      <vt:lpstr>Poner la mesa</vt:lpstr>
      <vt:lpstr>Lavar los platos</vt:lpstr>
      <vt:lpstr>Lavar la ropa</vt:lpstr>
      <vt:lpstr>Hacer la cama</vt:lpstr>
      <vt:lpstr>Cuidar a los niños/hermanos</vt:lpstr>
      <vt:lpstr>Limpiar el baño</vt:lpstr>
      <vt:lpstr>Arreglar/Organizar la habitación</vt:lpstr>
      <vt:lpstr>Ayudar en casa / con los quehaceres</vt:lpstr>
      <vt:lpstr>Sacudir los muebles</vt:lpstr>
      <vt:lpstr>Regar* las plantas</vt:lpstr>
      <vt:lpstr>Barrer</vt:lpstr>
      <vt:lpstr>Darle de comer al perro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quehaceres en la casa</dc:title>
  <dc:creator>Erin</dc:creator>
  <cp:lastModifiedBy>Erin</cp:lastModifiedBy>
  <cp:revision>4</cp:revision>
  <dcterms:created xsi:type="dcterms:W3CDTF">2013-03-06T16:42:21Z</dcterms:created>
  <dcterms:modified xsi:type="dcterms:W3CDTF">2014-03-02T21:16:31Z</dcterms:modified>
</cp:coreProperties>
</file>