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302" r:id="rId7"/>
    <p:sldId id="301" r:id="rId8"/>
    <p:sldId id="270" r:id="rId9"/>
    <p:sldId id="272" r:id="rId10"/>
    <p:sldId id="282" r:id="rId11"/>
    <p:sldId id="275" r:id="rId12"/>
    <p:sldId id="349" r:id="rId13"/>
    <p:sldId id="313" r:id="rId14"/>
    <p:sldId id="304" r:id="rId15"/>
    <p:sldId id="320" r:id="rId16"/>
    <p:sldId id="309" r:id="rId17"/>
    <p:sldId id="350" r:id="rId18"/>
    <p:sldId id="292" r:id="rId19"/>
    <p:sldId id="351" r:id="rId20"/>
    <p:sldId id="352" r:id="rId21"/>
    <p:sldId id="357" r:id="rId22"/>
    <p:sldId id="354" r:id="rId23"/>
    <p:sldId id="355" r:id="rId24"/>
    <p:sldId id="356" r:id="rId25"/>
    <p:sldId id="315" r:id="rId26"/>
    <p:sldId id="316" r:id="rId27"/>
    <p:sldId id="318" r:id="rId28"/>
    <p:sldId id="358" r:id="rId29"/>
    <p:sldId id="359" r:id="rId30"/>
    <p:sldId id="324" r:id="rId31"/>
    <p:sldId id="325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284" r:id="rId49"/>
    <p:sldId id="286" r:id="rId50"/>
    <p:sldId id="287" r:id="rId51"/>
    <p:sldId id="289" r:id="rId52"/>
    <p:sldId id="290" r:id="rId53"/>
    <p:sldId id="294" r:id="rId54"/>
    <p:sldId id="295" r:id="rId55"/>
    <p:sldId id="296" r:id="rId56"/>
    <p:sldId id="285" r:id="rId57"/>
    <p:sldId id="297" r:id="rId58"/>
    <p:sldId id="298" r:id="rId59"/>
    <p:sldId id="299" r:id="rId60"/>
    <p:sldId id="30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368" autoAdjust="0"/>
    <p:restoredTop sz="94624" autoAdjust="0"/>
  </p:normalViewPr>
  <p:slideViewPr>
    <p:cSldViewPr>
      <p:cViewPr varScale="1">
        <p:scale>
          <a:sx n="58" d="100"/>
          <a:sy n="58" d="100"/>
        </p:scale>
        <p:origin x="7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5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0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2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6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7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7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8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s-MX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0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46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B404098-E8F5-454A-999C-FADE35954115}" type="datetimeFigureOut">
              <a:rPr lang="en-US" smtClean="0"/>
              <a:pPr/>
              <a:t>3/27/2015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72165A9-698A-41FB-88B4-5625CEFD9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8962"/>
          </a:xfrm>
        </p:spPr>
        <p:txBody>
          <a:bodyPr>
            <a:noAutofit/>
          </a:bodyPr>
          <a:lstStyle/>
          <a:p>
            <a:r>
              <a:rPr lang="en-US" sz="13800" dirty="0" err="1" smtClean="0"/>
              <a:t>Capítulo</a:t>
            </a:r>
            <a:r>
              <a:rPr lang="en-US" sz="13800" dirty="0" smtClean="0"/>
              <a:t> 3: Pueblos y </a:t>
            </a:r>
            <a:r>
              <a:rPr lang="en-US" sz="13800" dirty="0" err="1" smtClean="0"/>
              <a:t>ciudades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El </a:t>
            </a:r>
            <a:r>
              <a:rPr lang="en-US" sz="8000" dirty="0" err="1" smtClean="0"/>
              <a:t>acuario</a:t>
            </a:r>
            <a:r>
              <a:rPr lang="en-US" sz="8000" dirty="0" smtClean="0"/>
              <a:t> </a:t>
            </a:r>
            <a:endParaRPr lang="en-US" sz="8000" dirty="0"/>
          </a:p>
        </p:txBody>
      </p:sp>
      <p:pic>
        <p:nvPicPr>
          <p:cNvPr id="7170" name="Picture 2" descr="http://www.localtours.es/imagen/excursion/52/00000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" y="1524000"/>
            <a:ext cx="453421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goo.gl/jQvO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4648200" cy="26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thumbs.dreamstime.com/x/ciudad-del-acuario-de-los-artes-y-de-la-ciencia-en-valencia-164314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1" y="1600200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2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470" y="152400"/>
            <a:ext cx="703887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El </a:t>
            </a:r>
            <a:r>
              <a:rPr lang="en-US" sz="6600" dirty="0" err="1" smtClean="0"/>
              <a:t>quíosco</a:t>
            </a:r>
            <a:r>
              <a:rPr lang="en-US" sz="6600" dirty="0" smtClean="0"/>
              <a:t> de…</a:t>
            </a:r>
            <a:endParaRPr lang="en-US" sz="6600" dirty="0"/>
          </a:p>
        </p:txBody>
      </p:sp>
      <p:pic>
        <p:nvPicPr>
          <p:cNvPr id="33796" name="Picture 4" descr="http://www.madrid.es/UnidadesDescentralizadas/UDCMedios/noticias/2008/11Noviembre/19Mi%C3%A9rcoles/NotasPrensa/JuntaQuioscos/ficheros/DSC_6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95400"/>
            <a:ext cx="5631603" cy="4038600"/>
          </a:xfrm>
          <a:prstGeom prst="rect">
            <a:avLst/>
          </a:prstGeom>
          <a:noFill/>
        </p:spPr>
      </p:pic>
      <p:pic>
        <p:nvPicPr>
          <p:cNvPr id="4098" name="Picture 2" descr="http://matematicas.reduaz.mx/web/images/periodic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53" y="1295399"/>
            <a:ext cx="2743200" cy="24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50653" y="3022312"/>
            <a:ext cx="28956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bg1"/>
                </a:solidFill>
              </a:rPr>
              <a:t>Los periódicos</a:t>
            </a:r>
            <a:endParaRPr lang="es-MX" sz="3200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s://www.oney.es/CMS/Imagebank/171_imagen_revist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56" y="3810000"/>
            <a:ext cx="2750397" cy="162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95856" y="5334000"/>
            <a:ext cx="28956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bg1"/>
                </a:solidFill>
              </a:rPr>
              <a:t>Las revistas</a:t>
            </a:r>
            <a:endParaRPr lang="es-MX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feinaparasunegocioblog.files.wordpress.com/2014/07/fotos-la-mueble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038600" cy="26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152400"/>
            <a:ext cx="464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MX" sz="5400" kern="0" dirty="0" smtClean="0"/>
              <a:t>La mueblería</a:t>
            </a:r>
            <a:endParaRPr lang="es-MX" sz="5400" kern="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810000" y="1905000"/>
            <a:ext cx="5867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600" kern="0" dirty="0" smtClean="0"/>
              <a:t>La </a:t>
            </a:r>
            <a:r>
              <a:rPr lang="en-US" sz="6600" kern="0" dirty="0" err="1" smtClean="0"/>
              <a:t>fábrica</a:t>
            </a:r>
            <a:endParaRPr lang="en-US" sz="6600" kern="0" dirty="0"/>
          </a:p>
        </p:txBody>
      </p:sp>
      <p:pic>
        <p:nvPicPr>
          <p:cNvPr id="8" name="Picture 2" descr="http://www.16valvulas.com.ar/wp-content/uploads/2009/09/fabrica-v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73121"/>
            <a:ext cx="4343400" cy="2979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86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2163762"/>
          </a:xfrm>
        </p:spPr>
        <p:txBody>
          <a:bodyPr>
            <a:noAutofit/>
          </a:bodyPr>
          <a:lstStyle/>
          <a:p>
            <a:r>
              <a:rPr lang="en-US" sz="5400" dirty="0" smtClean="0"/>
              <a:t>La </a:t>
            </a:r>
            <a:r>
              <a:rPr lang="en-US" sz="5400" dirty="0" err="1" smtClean="0"/>
              <a:t>sala</a:t>
            </a:r>
            <a:r>
              <a:rPr lang="en-US" sz="5400" dirty="0" smtClean="0"/>
              <a:t> de </a:t>
            </a:r>
            <a:r>
              <a:rPr lang="en-US" sz="5400" dirty="0" err="1" smtClean="0"/>
              <a:t>emergencia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pic>
        <p:nvPicPr>
          <p:cNvPr id="8194" name="Picture 2" descr="https://reflexionesdiarias.files.wordpress.com/2009/10/sala-de-emergenc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2476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upload.wikimedia.org/wikipedia/commons/c/c9/El_Vaporcito_de_El_Puerto_frente_a_un_buque_de_mayor_envergadur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9"/>
          <a:stretch/>
        </p:blipFill>
        <p:spPr bwMode="auto">
          <a:xfrm>
            <a:off x="3810000" y="3276600"/>
            <a:ext cx="4876800" cy="23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229100" y="1752600"/>
            <a:ext cx="4038600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5400" kern="0" dirty="0" smtClean="0"/>
              <a:t>El </a:t>
            </a:r>
            <a:r>
              <a:rPr lang="en-US" sz="5400" kern="0" dirty="0" err="1" smtClean="0"/>
              <a:t>puerto</a:t>
            </a:r>
            <a:endParaRPr lang="en-US" sz="5400" kern="0" dirty="0"/>
          </a:p>
        </p:txBody>
      </p:sp>
    </p:spTree>
    <p:extLst>
      <p:ext uri="{BB962C8B-B14F-4D97-AF65-F5344CB8AC3E}">
        <p14:creationId xmlns:p14="http://schemas.microsoft.com/office/powerpoint/2010/main" val="76125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688" y="1676400"/>
            <a:ext cx="4498312" cy="1143000"/>
          </a:xfrm>
        </p:spPr>
        <p:txBody>
          <a:bodyPr/>
          <a:lstStyle/>
          <a:p>
            <a:r>
              <a:rPr lang="es-MX" dirty="0" smtClean="0"/>
              <a:t>El estacionamiento</a:t>
            </a:r>
            <a:endParaRPr lang="es-MX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52400" y="304800"/>
            <a:ext cx="464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MX" sz="5400" kern="0" dirty="0" smtClean="0"/>
              <a:t>La parada (de autobuses)</a:t>
            </a:r>
            <a:endParaRPr lang="es-MX" sz="5400" kern="0" dirty="0"/>
          </a:p>
        </p:txBody>
      </p:sp>
      <p:pic>
        <p:nvPicPr>
          <p:cNvPr id="4" name="Picture 2" descr="http://upload.wikimedia.org/wikipedia/commons/f/fd/L%C3%ADnea_1_Parada_Arlanz%C3%B3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4114800" cy="3086100"/>
          </a:xfrm>
          <a:prstGeom prst="rect">
            <a:avLst/>
          </a:prstGeom>
          <a:noFill/>
        </p:spPr>
      </p:pic>
      <p:pic>
        <p:nvPicPr>
          <p:cNvPr id="9218" name="Picture 2" descr="http://images.wisegeek.com/parking-l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439826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93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228600"/>
            <a:ext cx="9677400" cy="7086600"/>
          </a:xfrm>
        </p:spPr>
        <p:txBody>
          <a:bodyPr>
            <a:noAutofit/>
          </a:bodyPr>
          <a:lstStyle/>
          <a:p>
            <a:r>
              <a:rPr lang="en-US" sz="8200" dirty="0" smtClean="0"/>
              <a:t>En </a:t>
            </a:r>
            <a:r>
              <a:rPr lang="en-US" sz="8200" dirty="0" err="1" smtClean="0"/>
              <a:t>su</a:t>
            </a:r>
            <a:r>
              <a:rPr lang="en-US" sz="8200" dirty="0" smtClean="0"/>
              <a:t> </a:t>
            </a:r>
            <a:r>
              <a:rPr lang="en-US" sz="8200" dirty="0" err="1" smtClean="0"/>
              <a:t>papelito</a:t>
            </a:r>
            <a:r>
              <a:rPr lang="en-US" sz="8200" dirty="0" smtClean="0"/>
              <a:t>…</a:t>
            </a:r>
            <a:br>
              <a:rPr lang="en-US" sz="8200" dirty="0" smtClean="0"/>
            </a:br>
            <a:r>
              <a:rPr lang="en-US" sz="8200" dirty="0" smtClean="0"/>
              <a:t>1. </a:t>
            </a:r>
            <a:r>
              <a:rPr lang="en-US" sz="8200" dirty="0" err="1" smtClean="0"/>
              <a:t>Dibuja</a:t>
            </a:r>
            <a:r>
              <a:rPr lang="en-US" sz="8200" dirty="0" smtClean="0"/>
              <a:t> </a:t>
            </a:r>
            <a:r>
              <a:rPr lang="en-US" sz="8200" dirty="0" err="1" smtClean="0"/>
              <a:t>una</a:t>
            </a:r>
            <a:r>
              <a:rPr lang="en-US" sz="8200" dirty="0" smtClean="0"/>
              <a:t> </a:t>
            </a:r>
            <a:r>
              <a:rPr lang="en-US" sz="8200" dirty="0" err="1" smtClean="0"/>
              <a:t>palabra</a:t>
            </a:r>
            <a:r>
              <a:rPr lang="en-US" sz="8200" dirty="0" smtClean="0"/>
              <a:t> de </a:t>
            </a:r>
            <a:r>
              <a:rPr lang="en-US" sz="8200" dirty="0" err="1" smtClean="0"/>
              <a:t>vocabulario</a:t>
            </a:r>
            <a:r>
              <a:rPr lang="en-US" sz="8200" dirty="0" smtClean="0"/>
              <a:t>.</a:t>
            </a:r>
            <a:br>
              <a:rPr lang="en-US" sz="8200" dirty="0" smtClean="0"/>
            </a:br>
            <a:r>
              <a:rPr lang="en-US" sz="8200" dirty="0" smtClean="0"/>
              <a:t>2. </a:t>
            </a:r>
            <a:r>
              <a:rPr lang="en-US" sz="8200" dirty="0" err="1" smtClean="0"/>
              <a:t>Escribe</a:t>
            </a:r>
            <a:r>
              <a:rPr lang="en-US" sz="8200" dirty="0" smtClean="0"/>
              <a:t> </a:t>
            </a:r>
            <a:r>
              <a:rPr lang="en-US" sz="8200" dirty="0" err="1" smtClean="0"/>
              <a:t>una</a:t>
            </a:r>
            <a:r>
              <a:rPr lang="en-US" sz="8200" dirty="0" smtClean="0"/>
              <a:t> </a:t>
            </a:r>
            <a:r>
              <a:rPr lang="en-US" sz="8200" dirty="0" err="1" smtClean="0"/>
              <a:t>frase</a:t>
            </a:r>
            <a:r>
              <a:rPr lang="en-US" sz="8200" dirty="0" smtClean="0"/>
              <a:t> con la </a:t>
            </a:r>
            <a:r>
              <a:rPr lang="en-US" sz="8200" dirty="0" err="1" smtClean="0"/>
              <a:t>palabra</a:t>
            </a:r>
            <a:r>
              <a:rPr lang="en-US" sz="8200" dirty="0" smtClean="0"/>
              <a:t>.</a:t>
            </a:r>
            <a:endParaRPr lang="en-US" sz="8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28" y="914400"/>
            <a:ext cx="2743200" cy="1143000"/>
          </a:xfrm>
        </p:spPr>
        <p:txBody>
          <a:bodyPr>
            <a:noAutofit/>
          </a:bodyPr>
          <a:lstStyle/>
          <a:p>
            <a:r>
              <a:rPr lang="en-US" sz="7200" dirty="0" err="1" smtClean="0"/>
              <a:t>Parar</a:t>
            </a:r>
            <a:endParaRPr lang="en-US" sz="7200" dirty="0"/>
          </a:p>
        </p:txBody>
      </p:sp>
      <p:pic>
        <p:nvPicPr>
          <p:cNvPr id="10242" name="Picture 2" descr="http://static.hsw.com.br/gif/brakes-stopped-work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8" y="1905000"/>
            <a:ext cx="3810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2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77" y="533400"/>
            <a:ext cx="4800600" cy="1143000"/>
          </a:xfrm>
        </p:spPr>
        <p:txBody>
          <a:bodyPr>
            <a:noAutofit/>
          </a:bodyPr>
          <a:lstStyle/>
          <a:p>
            <a:r>
              <a:rPr lang="en-US" sz="6600" dirty="0" err="1" smtClean="0"/>
              <a:t>Subirse</a:t>
            </a:r>
            <a:r>
              <a:rPr lang="en-US" sz="6600" dirty="0" smtClean="0"/>
              <a:t> a…</a:t>
            </a:r>
            <a:endParaRPr lang="en-US" sz="6600" dirty="0"/>
          </a:p>
        </p:txBody>
      </p:sp>
      <p:pic>
        <p:nvPicPr>
          <p:cNvPr id="11266" name="Picture 2" descr="http://www.dot.gov/sites/dot.gov/files/pictures/school-bus-safe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502754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24400" y="1518356"/>
            <a:ext cx="502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600" kern="0" dirty="0" err="1" smtClean="0"/>
              <a:t>Bajarse</a:t>
            </a:r>
            <a:r>
              <a:rPr lang="en-US" sz="6600" kern="0" dirty="0" smtClean="0"/>
              <a:t> de…</a:t>
            </a:r>
            <a:endParaRPr lang="en-US" sz="6600" kern="0" dirty="0"/>
          </a:p>
        </p:txBody>
      </p:sp>
      <p:pic>
        <p:nvPicPr>
          <p:cNvPr id="11268" name="Picture 4" descr="http://www.mookarama.com/megan/wp-content/uploads/2013/08/first-day-bus-1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63031"/>
            <a:ext cx="2996406" cy="41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8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</p:spPr>
        <p:txBody>
          <a:bodyPr/>
          <a:lstStyle/>
          <a:p>
            <a:r>
              <a:rPr lang="es-MX" sz="8000" dirty="0" smtClean="0"/>
              <a:t>Perderse</a:t>
            </a:r>
            <a:endParaRPr lang="es-MX" sz="6600" dirty="0"/>
          </a:p>
        </p:txBody>
      </p:sp>
      <p:pic>
        <p:nvPicPr>
          <p:cNvPr id="3" name="Picture 4" descr="http://downwiththehops.com/wp-content/uploads/2013/05/lost_touris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506686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educima.com/dibujo-para-colorear-perderse-dl12165.jpg"/>
          <p:cNvPicPr>
            <a:picLocks noChangeAspect="1" noChangeArrowheads="1"/>
          </p:cNvPicPr>
          <p:nvPr/>
        </p:nvPicPr>
        <p:blipFill rotWithShape="1">
          <a:blip r:embed="rId3" cstate="print"/>
          <a:srcRect l="14252" r="14951" b="6607"/>
          <a:stretch/>
        </p:blipFill>
        <p:spPr bwMode="auto">
          <a:xfrm>
            <a:off x="5123822" y="3132573"/>
            <a:ext cx="3989196" cy="3728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821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Autofit/>
          </a:bodyPr>
          <a:lstStyle/>
          <a:p>
            <a:r>
              <a:rPr lang="es-MX" sz="6600" dirty="0" smtClean="0"/>
              <a:t>Se</a:t>
            </a:r>
            <a:r>
              <a:rPr lang="es-MX" sz="6600" u="sng" dirty="0" smtClean="0"/>
              <a:t>guir</a:t>
            </a:r>
            <a:r>
              <a:rPr lang="es-MX" sz="6600" dirty="0" smtClean="0"/>
              <a:t> (</a:t>
            </a:r>
            <a:r>
              <a:rPr lang="es-MX" sz="6600" dirty="0" err="1" smtClean="0"/>
              <a:t>e</a:t>
            </a:r>
            <a:r>
              <a:rPr lang="es-MX" sz="6600" dirty="0" err="1" smtClean="0">
                <a:sym typeface="Wingdings" pitchFamily="2" charset="2"/>
              </a:rPr>
              <a:t>i</a:t>
            </a:r>
            <a:r>
              <a:rPr lang="es-MX" sz="6600" dirty="0" smtClean="0">
                <a:sym typeface="Wingdings" pitchFamily="2" charset="2"/>
              </a:rPr>
              <a:t>) derecho/adelante</a:t>
            </a:r>
            <a:endParaRPr lang="es-MX" sz="6600" dirty="0"/>
          </a:p>
        </p:txBody>
      </p:sp>
      <p:pic>
        <p:nvPicPr>
          <p:cNvPr id="78850" name="Picture 2" descr="http://madrugadores.8m.com/images/3_ingreso_a_la_dehesa_seguir_derec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28800"/>
            <a:ext cx="6096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458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pathwayenroute.com/wp-content/uploads/2014/03/fire-stationthe-classroom-pet--september-2011-jpxr2sj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7" y="4010024"/>
            <a:ext cx="42481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r>
              <a:rPr lang="en-US" sz="7200" dirty="0" err="1" smtClean="0"/>
              <a:t>Lista</a:t>
            </a:r>
            <a:r>
              <a:rPr lang="en-US" sz="7200" dirty="0" smtClean="0"/>
              <a:t> #1: Las </a:t>
            </a:r>
            <a:r>
              <a:rPr lang="en-US" sz="7200" dirty="0" err="1" smtClean="0"/>
              <a:t>tiendas</a:t>
            </a:r>
            <a:endParaRPr lang="en-US" sz="7200" dirty="0"/>
          </a:p>
        </p:txBody>
      </p:sp>
      <p:pic>
        <p:nvPicPr>
          <p:cNvPr id="1028" name="Picture 4" descr="http://www.kevinandamanda.com/whatsnew/wp-content/uploads/2013/03/sweet-tooth-fairy-bakery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67893"/>
            <a:ext cx="3505200" cy="233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estination-innovation.com/articles/wp-content/uploads/2012/04/z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39052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>
            <a:noAutofit/>
          </a:bodyPr>
          <a:lstStyle/>
          <a:p>
            <a:r>
              <a:rPr lang="es-MX" sz="6600" dirty="0" smtClean="0"/>
              <a:t>Doblar a la…</a:t>
            </a:r>
            <a:br>
              <a:rPr lang="es-MX" sz="6600" dirty="0" smtClean="0"/>
            </a:br>
            <a:r>
              <a:rPr lang="es-MX" sz="6600" dirty="0" smtClean="0"/>
              <a:t>izquierda    /    derecha</a:t>
            </a:r>
            <a:endParaRPr lang="es-MX" sz="6600" dirty="0"/>
          </a:p>
        </p:txBody>
      </p:sp>
      <p:pic>
        <p:nvPicPr>
          <p:cNvPr id="3" name="Picture 2" descr="C:\Documents and Settings\CCUSTIS\Local Settings\Temporary Internet Files\Content.IE5\F2KVJ5CH\MP900385955[1]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819400"/>
            <a:ext cx="4835528" cy="345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Documents and Settings\CCUSTIS\Local Settings\Temporary Internet Files\Content.IE5\F2KVJ5CH\MP900385955[1]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2869409"/>
            <a:ext cx="4876800" cy="3403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1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7200" dirty="0" smtClean="0"/>
              <a:t>Perderse</a:t>
            </a:r>
            <a:endParaRPr lang="es-MX" dirty="0"/>
          </a:p>
        </p:txBody>
      </p:sp>
      <p:pic>
        <p:nvPicPr>
          <p:cNvPr id="76802" name="Picture 2" descr="http://www.educima.com/dibujo-para-colorear-perderse-dl12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00200"/>
            <a:ext cx="5634665" cy="3992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0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Autofit/>
          </a:bodyPr>
          <a:lstStyle/>
          <a:p>
            <a:r>
              <a:rPr lang="en-US" sz="11500" dirty="0" smtClean="0"/>
              <a:t>En la </a:t>
            </a:r>
            <a:r>
              <a:rPr lang="en-US" sz="11500" dirty="0" err="1" smtClean="0"/>
              <a:t>cuadra</a:t>
            </a:r>
            <a:r>
              <a:rPr lang="en-US" sz="11500" dirty="0" smtClean="0"/>
              <a:t>…</a:t>
            </a:r>
            <a:endParaRPr lang="en-US" sz="11500" dirty="0"/>
          </a:p>
        </p:txBody>
      </p:sp>
      <p:pic>
        <p:nvPicPr>
          <p:cNvPr id="24578" name="Picture 2" descr="http://www.bcps.org/offices/lis/models/shapeofacity/images/citybl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6737" y="1828800"/>
            <a:ext cx="4813663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03" y="304800"/>
            <a:ext cx="45720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El </a:t>
            </a:r>
            <a:r>
              <a:rPr lang="en-US" sz="6600" dirty="0" err="1" smtClean="0"/>
              <a:t>semáforo</a:t>
            </a:r>
            <a:r>
              <a:rPr lang="en-US" sz="6600" dirty="0" smtClean="0"/>
              <a:t> </a:t>
            </a:r>
            <a:endParaRPr lang="en-US" sz="6600" dirty="0"/>
          </a:p>
        </p:txBody>
      </p:sp>
      <p:pic>
        <p:nvPicPr>
          <p:cNvPr id="12290" name="Picture 2" descr="http://danwoog.files.wordpress.com/2013/03/traffic-ligh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790825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cs.bowiestate.edu/~sharad/vrlab/FINALPROJECT/Traffic/intersec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3361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937279" y="1676400"/>
            <a:ext cx="457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600" kern="0" dirty="0" smtClean="0"/>
              <a:t>El </a:t>
            </a:r>
            <a:r>
              <a:rPr lang="en-US" sz="6600" kern="0" dirty="0" err="1" smtClean="0"/>
              <a:t>cruce</a:t>
            </a:r>
            <a:endParaRPr lang="en-US" sz="6600" kern="0" dirty="0"/>
          </a:p>
        </p:txBody>
      </p:sp>
    </p:spTree>
    <p:extLst>
      <p:ext uri="{BB962C8B-B14F-4D97-AF65-F5344CB8AC3E}">
        <p14:creationId xmlns:p14="http://schemas.microsoft.com/office/powerpoint/2010/main" val="16137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607" y="914400"/>
            <a:ext cx="47244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La </a:t>
            </a:r>
            <a:r>
              <a:rPr lang="en-US" sz="7200" dirty="0" err="1" smtClean="0"/>
              <a:t>esquina</a:t>
            </a:r>
            <a:endParaRPr lang="en-US" sz="7200" dirty="0"/>
          </a:p>
        </p:txBody>
      </p:sp>
      <p:pic>
        <p:nvPicPr>
          <p:cNvPr id="14338" name="Picture 2" descr="http://upload.wikimedia.org/wikipedia/commons/6/6d/Ponce_Chamfered_Street_Corn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491201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0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000" dirty="0" smtClean="0"/>
              <a:t>El autopista</a:t>
            </a:r>
            <a:endParaRPr lang="es-MX" sz="6000" dirty="0"/>
          </a:p>
        </p:txBody>
      </p:sp>
      <p:pic>
        <p:nvPicPr>
          <p:cNvPr id="15362" name="Picture 2" descr="http://upload.wikimedia.org/wikipedia/commons/a/aa/Interstate_10,_Loop_202_%26_SR_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15" y="3200400"/>
            <a:ext cx="52292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ile:I-95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7200" dirty="0" smtClean="0"/>
              <a:t>La calle / La carretera</a:t>
            </a:r>
            <a:endParaRPr lang="es-MX" sz="7200" dirty="0"/>
          </a:p>
        </p:txBody>
      </p:sp>
      <p:pic>
        <p:nvPicPr>
          <p:cNvPr id="16386" name="Picture 2" descr="http://www.theodora.com/wfb/photos/colombia/calle_del_recuerdo_guatape_antioquia_colombia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" y="1447800"/>
            <a:ext cx="505388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1.bp.blogspot.com/-LEURn8myj2Y/UNfU_xSfeMI/AAAAAAAABrE/bKNJY7kLyrI/s1600/curved-r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95" y="2971800"/>
            <a:ext cx="395800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9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398" y="424543"/>
            <a:ext cx="38100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La </a:t>
            </a:r>
            <a:r>
              <a:rPr lang="en-US" sz="6600" dirty="0" err="1" smtClean="0"/>
              <a:t>avenida</a:t>
            </a:r>
            <a:endParaRPr lang="en-US" sz="6600" dirty="0"/>
          </a:p>
        </p:txBody>
      </p:sp>
      <p:pic>
        <p:nvPicPr>
          <p:cNvPr id="17410" name="Picture 2" descr="http://www.itcsatta.nu.it/ny/images/stories/nyc/immagini_contenuti/fifth_avenue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" y="16002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800600" y="1447800"/>
            <a:ext cx="411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600" kern="0" dirty="0" smtClean="0"/>
              <a:t>La </a:t>
            </a:r>
            <a:r>
              <a:rPr lang="en-US" sz="6600" kern="0" dirty="0" err="1" smtClean="0"/>
              <a:t>acera</a:t>
            </a:r>
            <a:endParaRPr lang="en-US" sz="6600" kern="0" dirty="0"/>
          </a:p>
        </p:txBody>
      </p:sp>
      <p:pic>
        <p:nvPicPr>
          <p:cNvPr id="6" name="Picture 2" descr="http://www.vermillion.us/vertical/Sites/%7B8BD61E4F-5987-4501-83EE-250AEA532A8F%7D/uploads/sidewal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08" y="2438400"/>
            <a:ext cx="406256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3810000" cy="1143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La </a:t>
            </a:r>
            <a:r>
              <a:rPr lang="en-US" sz="6000" dirty="0" err="1" smtClean="0"/>
              <a:t>zona</a:t>
            </a:r>
            <a:r>
              <a:rPr lang="en-US" sz="6000" dirty="0" smtClean="0"/>
              <a:t> </a:t>
            </a:r>
            <a:r>
              <a:rPr lang="en-US" sz="6000" dirty="0" err="1" smtClean="0"/>
              <a:t>peatonal</a:t>
            </a:r>
            <a:r>
              <a:rPr lang="en-US" sz="6000" dirty="0" smtClean="0"/>
              <a:t> </a:t>
            </a:r>
            <a:endParaRPr lang="en-US" sz="6000" dirty="0"/>
          </a:p>
        </p:txBody>
      </p:sp>
      <p:pic>
        <p:nvPicPr>
          <p:cNvPr id="19458" name="Picture 2" descr="C:\Users\Erin\Pictures\2014\2014 Spain\1 Barcelona\20140620-IMG_9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870668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static.panoramio.com/photos/large/256356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16449"/>
          <a:stretch/>
        </p:blipFill>
        <p:spPr bwMode="auto">
          <a:xfrm>
            <a:off x="4966480" y="2743200"/>
            <a:ext cx="428713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205045" y="1299168"/>
            <a:ext cx="381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000" kern="0" dirty="0" smtClean="0"/>
              <a:t>La zona </a:t>
            </a:r>
            <a:r>
              <a:rPr lang="en-US" sz="6000" kern="0" dirty="0" err="1" smtClean="0"/>
              <a:t>verde</a:t>
            </a:r>
            <a:endParaRPr lang="en-US" sz="6000" kern="0" dirty="0"/>
          </a:p>
        </p:txBody>
      </p:sp>
    </p:spTree>
    <p:extLst>
      <p:ext uri="{BB962C8B-B14F-4D97-AF65-F5344CB8AC3E}">
        <p14:creationId xmlns:p14="http://schemas.microsoft.com/office/powerpoint/2010/main" val="345081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smtClean="0"/>
              <a:t>El </a:t>
            </a:r>
            <a:r>
              <a:rPr lang="en-US" sz="11500" dirty="0" err="1" smtClean="0"/>
              <a:t>edificio</a:t>
            </a:r>
            <a:r>
              <a:rPr lang="en-US" sz="11500" dirty="0" smtClean="0"/>
              <a:t> </a:t>
            </a:r>
            <a:endParaRPr lang="en-US" sz="11500" dirty="0"/>
          </a:p>
        </p:txBody>
      </p:sp>
      <p:pic>
        <p:nvPicPr>
          <p:cNvPr id="23554" name="Picture 2" descr="http://www.newlar.com/docs/promotores/531/promociones/6983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05000"/>
            <a:ext cx="7107379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964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 err="1" smtClean="0"/>
              <a:t>tiendas</a:t>
            </a:r>
            <a:r>
              <a:rPr lang="en-US" dirty="0" smtClean="0"/>
              <a:t> </a:t>
            </a:r>
            <a:r>
              <a:rPr lang="en-US" dirty="0" err="1" smtClean="0"/>
              <a:t>sabemos</a:t>
            </a:r>
            <a:r>
              <a:rPr lang="en-US" dirty="0" smtClean="0"/>
              <a:t>? </a:t>
            </a:r>
            <a:endParaRPr lang="es-MX" dirty="0"/>
          </a:p>
        </p:txBody>
      </p:sp>
      <p:pic>
        <p:nvPicPr>
          <p:cNvPr id="2054" name="Picture 6" descr="http://www.returnofkings.com/wp-content/uploads/2013/04/Mall-Cop-Mall-of-Ame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22" y="4998243"/>
            <a:ext cx="3265714" cy="187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edia.syracuse.com/storefront/photo/fyejpg-0ad64854f151446e_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7"/>
          <a:stretch/>
        </p:blipFill>
        <p:spPr bwMode="auto">
          <a:xfrm>
            <a:off x="5123823" y="4398351"/>
            <a:ext cx="4114800" cy="24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4.bp.blogspot.com/-qn2cjYfdUdI/UZc3Uv-KJtI/AAAAAAAAAMc/nhEWOAT9Kig/s1600/nikestore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1"/>
          <a:stretch/>
        </p:blipFill>
        <p:spPr bwMode="auto">
          <a:xfrm>
            <a:off x="3048000" y="4998243"/>
            <a:ext cx="2667000" cy="17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.mhpbooks.com/uploads/2013/12/barnes-and-noble-bookseller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9251" r="2853"/>
          <a:stretch/>
        </p:blipFill>
        <p:spPr bwMode="auto">
          <a:xfrm>
            <a:off x="6248400" y="914400"/>
            <a:ext cx="2771672" cy="21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architecturaldigest.com/shop/2012-12/tiffany-co-new-york-soho-boutique-store-article/_jcr_content/par/cn_contentwell/par-main/cn_pagination_container/cn_image_2.size.tiffany-co-store-01-h6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46" y="895089"/>
            <a:ext cx="3229882" cy="21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fao.com/graphics/media/trus/livecode/jq_lp/fao/StoreInfo/Flagship_Store_Slide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3"/>
          <a:stretch/>
        </p:blipFill>
        <p:spPr bwMode="auto">
          <a:xfrm>
            <a:off x="14235" y="2930722"/>
            <a:ext cx="4984812" cy="22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2.bp.blogspot.com/-qqrMwb_AyX0/TZYdUHz_V3I/AAAAAAAACHY/MRA1DYvrlO8/s1600/canal-walk-food-court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572" y="2886268"/>
            <a:ext cx="2781301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theblaze.com/wp-content/uploads/2011/12/Macy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" y="914400"/>
            <a:ext cx="2883275" cy="215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7370" y="914400"/>
            <a:ext cx="2483617" cy="6839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El </a:t>
            </a:r>
            <a:r>
              <a:rPr lang="en-US" sz="3200" b="1" dirty="0" err="1" smtClean="0"/>
              <a:t>almacén</a:t>
            </a:r>
            <a:endParaRPr lang="es-MX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3632571" y="2154082"/>
            <a:ext cx="2483617" cy="68395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La </a:t>
            </a:r>
            <a:r>
              <a:rPr lang="en-US" sz="3200" b="1" dirty="0" err="1" smtClean="0"/>
              <a:t>joyería</a:t>
            </a:r>
            <a:endParaRPr lang="es-MX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6534780" y="2321553"/>
            <a:ext cx="2483617" cy="6839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La </a:t>
            </a:r>
            <a:r>
              <a:rPr lang="es-MX" sz="3200" b="1" dirty="0" smtClean="0"/>
              <a:t>librería</a:t>
            </a:r>
            <a:endParaRPr lang="es-MX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1131368" y="4362344"/>
            <a:ext cx="2483617" cy="6839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La </a:t>
            </a:r>
            <a:r>
              <a:rPr lang="en-US" sz="3200" b="1" dirty="0" err="1" smtClean="0"/>
              <a:t>juguetería</a:t>
            </a:r>
            <a:endParaRPr lang="es-MX" sz="3200" b="1" dirty="0"/>
          </a:p>
        </p:txBody>
      </p:sp>
      <p:sp>
        <p:nvSpPr>
          <p:cNvPr id="16" name="Rectangle 15"/>
          <p:cNvSpPr/>
          <p:nvPr/>
        </p:nvSpPr>
        <p:spPr>
          <a:xfrm>
            <a:off x="5725886" y="4314286"/>
            <a:ext cx="2975986" cy="683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La plaza de comida</a:t>
            </a:r>
            <a:endParaRPr lang="es-MX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372626" y="5498628"/>
            <a:ext cx="2483617" cy="68395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El </a:t>
            </a:r>
            <a:r>
              <a:rPr lang="en-US" sz="2400" b="1" dirty="0" err="1" smtClean="0"/>
              <a:t>centro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comercial</a:t>
            </a:r>
            <a:endParaRPr lang="es-MX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3139691" y="6235441"/>
            <a:ext cx="2483617" cy="6839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La </a:t>
            </a:r>
            <a:r>
              <a:rPr lang="en-US" sz="3200" b="1" dirty="0" err="1" smtClean="0"/>
              <a:t>zapatería</a:t>
            </a:r>
            <a:endParaRPr lang="es-MX" sz="3200" b="1" dirty="0"/>
          </a:p>
        </p:txBody>
      </p:sp>
      <p:sp>
        <p:nvSpPr>
          <p:cNvPr id="19" name="Rectangle 18"/>
          <p:cNvSpPr/>
          <p:nvPr/>
        </p:nvSpPr>
        <p:spPr>
          <a:xfrm>
            <a:off x="5790572" y="6187170"/>
            <a:ext cx="3229500" cy="6839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La </a:t>
            </a:r>
            <a:r>
              <a:rPr lang="en-US" sz="2800" b="1" dirty="0" err="1" smtClean="0"/>
              <a:t>tienda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música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100935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smtClean="0"/>
              <a:t>El </a:t>
            </a:r>
            <a:r>
              <a:rPr lang="en-US" sz="11500" dirty="0" err="1" smtClean="0"/>
              <a:t>piso</a:t>
            </a:r>
            <a:r>
              <a:rPr lang="en-US" sz="11500" dirty="0" smtClean="0"/>
              <a:t> </a:t>
            </a:r>
            <a:endParaRPr lang="en-US" sz="11500" dirty="0"/>
          </a:p>
        </p:txBody>
      </p:sp>
      <p:pic>
        <p:nvPicPr>
          <p:cNvPr id="22530" name="Picture 2" descr="http://2.bp.blogspot.com/_LuImvghhIgo/TKzfmvp1YNI/AAAAAAAAAL8/LhaLbLjUEL0/s1600/pisos-de-madera-en-la-ca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8800"/>
            <a:ext cx="6269487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Planta baja = </a:t>
            </a:r>
            <a:r>
              <a:rPr lang="es-MX" dirty="0" err="1" smtClean="0"/>
              <a:t>ground</a:t>
            </a:r>
            <a:r>
              <a:rPr lang="es-MX" dirty="0" smtClean="0"/>
              <a:t> </a:t>
            </a:r>
            <a:r>
              <a:rPr lang="es-MX" dirty="0" err="1" smtClean="0"/>
              <a:t>floor</a:t>
            </a:r>
            <a:endParaRPr lang="es-MX" dirty="0"/>
          </a:p>
        </p:txBody>
      </p:sp>
      <p:pic>
        <p:nvPicPr>
          <p:cNvPr id="1026" name="Picture 2" descr="http://bestclipartblog.com/clipart-pics/building-clip-art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524000"/>
            <a:ext cx="3111798" cy="5067301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5410200" y="5791200"/>
            <a:ext cx="23622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69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smtClean="0"/>
              <a:t>Primer(o)</a:t>
            </a:r>
            <a:endParaRPr lang="en-US" sz="11500" dirty="0"/>
          </a:p>
        </p:txBody>
      </p:sp>
      <p:sp>
        <p:nvSpPr>
          <p:cNvPr id="21510" name="AutoShape 6" descr="data:image/jpeg;base64,/9j/4AAQSkZJRgABAQAAAQABAAD/2wCEAAkGBggGERIIBwgSCRQTEhEXDxYXGBcVEBgRFhAWFxcYGxIXHCYhFxkvHBIeIC8gIycpLS8uGCoxOTAqNyYwLCkBCQoKDgwOGQ8PGiwkHiQsNTUqMDQpKTE1LC8pLDUsNS4vLC0sLCosNCwsNCwvLCwsLCwsLCwsNSwsLSwsKSksLP/AABEIAOEA4QMBIgACEQEDEQH/xAAcAAEBAAIDAQEAAAAAAAAAAAAABwUGAQMECAL/xABFEAEAAQIDAggLBAcIAwAAAAAAAQIDBAYRBSEHEjE1QVFzwhQXIjJhcXKBkZKzE1JVoRYjQqPS4eMzNGJ0orGy0RVTgv/EABoBAQEAAwEBAAAAAAAAAAAAAAAFAgQGAwH/xAAuEQEAAgECBQIDCQEBAAAAAAAAAQIDBTMEERIhcTHBQVKxExQVMlGBkaHR8GH/2gAMAwEAAhEDEQA/ALiDW85ZysZXo4tERevVx+ro6Ij71XVT/v8AGYwvetK9VvRhkyVx1m1p7Mptnb2A2DR9vtHERajfxY5a6p6qaY3ynW2uFnG35m3sjDxhaeiuvSu56+L5tP8AqaXtLaeK2tcnFY69N6urlmerqiOSI9EPKi5uOvftTtDneI1LJknlTtH9sljcx7X2hrOK2leua9HHmKfljSPyY6qqat9UzLgaE2m3rKba1rd5nmAPjEAAAAAAAAAAAAABzEzG+J0e3Cbc2ngN+E2hes+iK6tPl10l4R9i0x6MotNfSW77H4VdqYOYo2lbpx1PTO6i58YjSfh71F2BmnZmY6eNgb/lRHlUVbrlPrp6Y9Mawgbtw2JvYOum/hrs2qqZ1pqidJifW3cPHZKdrd4UMGo5cc8rd4/74vo4adkbPdGYI8Cx8xbvxG7opuREb5iOirrj3x1RuK3jyVyV6quixZa5a9VJ7AD0erH7e2zZ2DYuY7Eb4pjyY6aq53U0x65/7Qbae0sRta7XjMZXx6651nq9ERHRERuiG6cLO2pxF63sq3V5NqIrudpVG74U/wDNoKFx2ab36I9I+rmtS4icmToj0j6gCelgAAAAAAAAAAAAAAAAAAAAAOyxfuYWqm9Yrm3VTMTTMbpiqJ1iYXPJ+Y6My4enETpTcp8m9THRXEcsR1TG+Ph0IQ2zg121Oy8ZTh66tKL/AJFXVx+WifXru/8Apu8Fm+zycp9JUNP4icWWKz6Ss4ajoHUvn7MeNnaOLxGJmdeNduaezFUxT+UQxrmqqapmqemXDk7T1TMuItbqtMz8QB8YgAAAAAAAAO3DYa7jK6cPh7c3Kq5iKYjlmZndB6vsRzbbwfZPw2ZPtr+0Iq4lHFpo4s8XWud87/RGnzNx8VmX/u3fn/kzeWNh0Zew1vA0zFUxGtyY6bk76p9XRHoiGVdDh4WlaRFojm6jh+Cx1xxF6xM/Fp/isy/9278/8kvzNs+zsrF38HhomKKK9KdZ1nTixPL730AhGeOcMV2ndpavHYqUpE1jl3aepYcePHE0rEd2DASEIAAAAAAdli9Xhqqb1udJpqiqmfTTOsf7OsH1c/0zwHWIr4fd+8Kf4hZX/FLvMAmI4AAAAAAO/CYHFY+Zt4PDV4iYjWYopmqdNdNdIjk3vfbynt27up2Rf99FUR8ZiGUUtPpDOtLW9IliRtGE4NsxYrzsHTh46666Y/KmZn8mybL4IaadK9q4/jddNuNI+er/AKe9OFy39KtjHwWe/pX+eydYLA4naNcYbB2ar9dXJTTGs/yj0q7kjItvLseGY3S7fqjo3024nlimemrrq90enYNk7C2fsOn7LZ2FpsRPnTG+ufXVO+fe96rw/BRinqt3lb4TT64Z6795+gA31MQjPHOGK7Tu0ruhGeOcMV2ndpTdR248pGrbVfPswYCI50AAAAAAAAAAAAAAAAABvPBF/e7v+Xn6ttWkl4Iv73d/y8/Vtq0v8Bsw6jTNiPMgDeUQAAABCM8c4YrtO7Su6EZ45wxXad2lN1HbjykattV8+zBgIjnQAAAAAAAAAAAAAAAAAGdyjmf9FbteK8F8J41uaNONxNPKpq114s/dbZ445/Bv3v8ATTYbGPicuOOms9v2bWLi82KvTS3KPEKT445/Bv3v9M8cc/g373+mmwz++5/m/qP8en4hxHzf1H+KT445/Bv3v9NumWNu/pHh6cf9h4Pxqq44vG43m1THLpHV1IEtHBjzfb9u99SW5wfEZMmTlafh/wCKGn8Vly5Zreeccv0htYCstiEZ45wxXad2ld0Izxzhiu07tKbqO3HlI1bar59mDARHOgAAAAAAAAAAAAAAAAAAAAAC0cGPN9v2731JRdaODHm+37d76kqGn7s+FXSt6fDawF10ghGeOcMV2ndpXdCM8c4YrtO7Sm6jtx5SNW2q+fZgwERzoAAAAAAAAAAAAAAAAAAAAAAtHBjzfb9u99SUXWjgx5vt+3e+pKhp+7PhV0renw2sBddIIRnjnDFdp3aV3QjPHOGK7Tu0puo7ceUjVtqvn2YMBEc6AAAAAAAAAAAAAAAAAAAAAALRwY832/bvfUlF1o4Meb7ft3vqSoafuz4VdK3p8NrAXXSCEZ45wxXad2ld0Izxzhiu07tKbqO3HlI1bar59mDARHOgAAAAAAAAAAAAAAAAAAAAAC0cGPN9v2731JRdaODHm+37d76kqGn7s+FXSt6fDawF10ghGeOcMV2ndpXdCM8c4YrtO7Sm6jtx5SNW2q+fZgwERzoAAAAAAAAAAAAAAAAAAAAAAtHBjzfb9u99SUXWjgx5vt+3e+pKhp+7PhV0renw2sBddIIRnjnDFdp3aV3QjPHOGK7Tu0puo7ceUjVtqvn2YMBEc6AAAAAAAAAA5mNN0uHu25hJwGJv4aY04l25Eerjzp+WjwvsxynkytHTMwAPjEAAAAAAAAWjgx5vt+3e+pKLrRwY832/bvfUlQ0/dnwq6VvT4bWAuukEIzxzhiu07tK7oRnjnDFdp3aU3UduPKRq21Xz7MGAiOdAAAAAAAfqiiq7MUURrMzER653QD9+DXPuuVf8X+H+9AofcLqv4Zkajwq7HnB4qnaFFPk36Y17SiIif9PFn4tIXzNOwbeY8NXgqpimrzrVU/s3I5J9W/SfRKEYnDXcHXVh8Rbm3VRMxVE8sTHKx47D0ZOqPSWGo4Jx5eqPSfq6gGimgAAAAAAADMbNzdtrZFuMLgMdNmiJmYji0TvmdZ3zTMsOMq2tWedZ5M63tSedZ5Ni8YOZPxSr5bf8B4wcyfilXy2/4GujP7fJ80/zL0+8Zvnn+ZbF4wcyfilXy2/4GExuNv7QuVYrFXPtK651qndGs6dUbuh0DG2S9u1pmWF8t7xytaZ/cAYPMAAAAAAbLwfbHna2NtzVTrRa/W19Xkz5MfNp8Ja3TTNc8WmNZnkjp1W3IeWf0cw/6+nS7d0qu+jd5NHuifjMtvg8P2mSP0hv8BgnLlj9I7y2UB0Tqhp2e8jU5gjw3ARFF+mN8ckXKY5Imeirqn3T0TG4jzyY65K9NnllxVy1mlvR84X7F3C1TZv25tVUzpVTMaVRPVMS613zHk/ZuZY1xVv7O5EaU3Kd1ceifvR6J92iaba4NdtbLmasNb/8hR0TR5+nptzv19WqHm4LJjnnHeHN8Rp+XFPOsc4amOy9Yu4aZt37dVqY5YqiaZ+EutpNAAHwAAAAAAAAAAAAAAB+qKKrs8S3TNczyRG+fhAPy5ppmqeLTGszyR06tk2Pwe7c2tMTOF8Do6arvk7vRR50/D3qTlnIezcuaXtPCrv/ALKo5PZp/Z9e+fS28PB5Mnw5Q38HAZcs945R+ssJkHINWAmnau2Lelzls25/Y/xVf4+qOj18lABdxYq4q9NXSYMNcNemoA9XsAAEgDX86f2CK4/z5BF1D8zntU/PDzAJiOAAAAAAAAAAAAAA7cN50K/wf/2c+5yKHAfnVNM3G3ALrpQAA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12" name="Picture 8" descr="http://www.irunnerblog.com/wp-content/uploads/2011/08/week1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825" y="1914524"/>
            <a:ext cx="5286375" cy="4943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err="1" smtClean="0"/>
              <a:t>Segund</a:t>
            </a:r>
            <a:r>
              <a:rPr lang="en-US" sz="11500" dirty="0" smtClean="0"/>
              <a:t>@</a:t>
            </a:r>
            <a:endParaRPr lang="en-US" sz="11500" dirty="0"/>
          </a:p>
        </p:txBody>
      </p:sp>
      <p:pic>
        <p:nvPicPr>
          <p:cNvPr id="20484" name="Picture 4" descr="http://t2.gstatic.com/images?q=tbn:ANd9GcSDizlyXhC7oNngftxlkPcv48aZia112YCR8I2SZyFbl1EJexzK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0574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59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err="1" smtClean="0"/>
              <a:t>Tercer</a:t>
            </a:r>
            <a:r>
              <a:rPr lang="en-US" sz="11500" dirty="0" smtClean="0"/>
              <a:t>(@)</a:t>
            </a:r>
            <a:endParaRPr lang="en-US" sz="11500" dirty="0"/>
          </a:p>
        </p:txBody>
      </p:sp>
      <p:pic>
        <p:nvPicPr>
          <p:cNvPr id="19460" name="Picture 4" descr="http://t0.gstatic.com/images?q=tbn:ANd9GcRV2KWnKboKhPilEmMdCgzQSNhH-QfoNL_oYGRltYeDcOhVe22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057398"/>
            <a:ext cx="4800600" cy="4800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06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err="1" smtClean="0"/>
              <a:t>Cuart</a:t>
            </a:r>
            <a:r>
              <a:rPr lang="en-US" sz="9600" dirty="0" smtClean="0"/>
              <a:t>@ </a:t>
            </a:r>
            <a:endParaRPr lang="en-US" sz="9600" dirty="0"/>
          </a:p>
        </p:txBody>
      </p:sp>
      <p:sp>
        <p:nvSpPr>
          <p:cNvPr id="18434" name="AutoShape 2" descr="data:image/jpeg;base64,/9j/4AAQSkZJRgABAQAAAQABAAD/2wCEAAkGBhAPDxAQEBQUFBUVFBQVEBQUFBAPFBYUFBQVFBYVFRQXHSgeFxkkGRQUHy8gJCcpLCwsFR4xNTAqNSYrLCkBCQoKDQwOGg8PFCwcHCQqLCksKSkpKSwpKSkpLCksKSwpLCksKSksKSwpKSksKSwpLCksKSksLCwsLCkpLCwsLP/AABEIAKAAoAMBIgACEQEDEQH/xAAcAAEAAgMBAQEAAAAAAAAAAAAABQcBBAYCAwj/xAA9EAABAwIDBQUFBQYHAAAAAAABAAIDBBEFEiEGMUFRYQcTInGBFDKRobFScoLB0SNCYpKishUWJDTC4fD/xAAZAQADAQEBAAAAAAAAAAAAAAAAAQQDAgX/xAAfEQACAgIDAQEBAAAAAAAAAAAAAQIRAzESIUEyInH/2gAMAwEAAhEDEQA/AKPRETAwsrCygAiIgAiyxpJAG86DzKufZXszoDDadhmeW3c4ue0A8mBpFh1XLlR3DG56KXRdR2g7KMw6pDYi4xSNzR5tXNsbOaTxtpr1XLpp32ctU6Z1mwOxH+JyP7x5jiZYOLQC5zjua2+g01J8tF1G2nZBFTU7pqOSRzmNzPjkyuzNGpLXACxAubHfZfTsgYRTykbzKfk1oXf1shfG7NxFvS1ljKbTK8eKLgfmhF7lZlc4ciR8DZeFuRhF9KendI9rGAuc4hrQN5JNgArPpexEmnzS1QbKR7rY87GnkXZgT5gfFJtI6jBy0VWi3MVwx9LNJBJbMw2NtQeRB5EarTQctUEREwCyiIAIiIAIpjZ3ZSpxBxbABYe855ytBO4X4noF42g2bqKCXuqhoBIu0g5muG67T5pWh8XV0RbHWIPIg/BX3s1UOMbHNO9ouqDVzbDVJfTROGgygE9Ros8nhRgeyN7Zae8dLJxa97T+JoP/ABVVq4u1OIvoM1gcsjDceo/NU6njfRxm+i0uyaYiCRoBP7Q+W4LvK/OIycptY7tdFxHZWCKRx5yO/ILuKqU92R0KwntlON/lH51qzeR/3nf3FfJbOJx5Z5m8pHj+orWVS0QvZ2vZVhYlrHTuF2wMzD77/C35Zj6K3arFfBbdYfNV/wBl8RZSSPsfHIdbHcwBu/zup7GK4RxnX4qbJLsuwpKJV+3c4fXSOHJoPoFz628VqO8mkfzK01RFUkRTdybCIi6OTKIiACIiBFi9nOI93DYcHknnwU52lwNqqB0wHiic14+66zXj5g+i4LYqvySmM7na+qs3uBNTywk6PY5p/ELX+NlNJ8ZF8Knjoo5Wv2a1N6VoPAn6qqpIy1xad4JB8xoVYfZxPaFw/iK0yaJsP0dttbR9/h9Swb+7Lm+bfEPoqEX6JpLlhDhob9VRG0WG+zVc0PBrzk+6dW/IhLE/DvMvSyOzjw0DTzc8/O35Lre/BjK57s7jHsMOu8H6ldLXNaIjYrGW2bw+UUTtTFlrJwPtX+IBUW1pJAGpO4dVLbVuvWSnfu+i3NgMME9fFmF2x3ldx9y2UfzFqpi6gmRtXKi4dnqH2Olgg+wwB33zq7+olQ+3EsToXZhqAbEaG6nPbAb34fVcLt1Wju3i/BTN2WaRWTisIsKwgMrCLKACIiACIiBG5hMgbNGTe19baK7MFkaWty23DqqIabG6tHZTFrxNF9VhlXpTgfhynaHg/s9c9wHgl/aM5XPvj+a/xUh2cVLQ9zXcDcBdVtzgjquhc8N8cN5G88tvG31Gv4VW2y9YY6hvXRF8oD48Mn9L0pawbtNVVnazTgVcbxvdHY9cp0+R+S7ulqNAb6LjO1RhPszyPttv6NP5LLHL9I1yx/DJvYmoy0MHkf7ipivxLwFQeyFDJ/h8LrWBBte4uMxsR0W5XUz8uut77gfqs5N2zSFcUVTjcuaokPVWf2T4SI6R9Q4eKV3hP8DNBb8WY/BVvUYe+auMDPedIGjpfj5AXPorxo4GwwxxM0ZG0Nb5NG/zO/1VE3UUiXHG5Nn0xVrGxG2h87qmNrq1xkLDa3Q3Vg7U4rlYbFVFW1Bke5x5pY1crO8sqVHwWEWVSSGEREAZREQIIiIALrtgqod7lPoFyKktn6vuqhjvRcTVxNMbqRfVK8FmU6gjXy5Km/8AKkrcVdSxW8Li9rnGwEW8OJ8iB5q2dnCXsD3DQ7uq8bZztpYRURsYHZmh78ozFovYE77XO5Sxk1ZbKKk0bNLgsbGMaXXcALkAa9ddwUoKCmlazvIo5MhuwyBr7HdcAi11xFPtqx4AJA+1uC6LCsRY/wB11/VJbCTsnJpgLDTkN1vIL5va12hAXieIFt/+1rtlvYJvrYotM8wbK0UMj5o4WiR98z9XO132udPRYq6LI0kbltxVHBamKVeVpRaY6orTbqbKw8yq6JXa9oNeHFrRzXFLfEuiXM/0FhZRbGJhFlYQBlERABERAgtvCWtM8QduzC459FqL7UZd3jMoubiwHEpPR0tl8YRWjK25TatrZqOVnQ28xquawalnDAZHBvzspWSFz2Fuc2sdbKJOi9lPySlpLT5Lt9g6wi3i8guV2gw/upXAai+9T+w9A8eNzS0XsD5i4uOG/QraVcbMFdltNnuxaTy7XLqeAuBe5tvXqnl8ABXmXdos5K0NOmHR1LdS0NHV7P1XMbQY9YZG+J3EjcOnVT8lWS07zbeuQ2lqbNJbqeJWaVG7fVlf43WGWUk8FHr3O+7ieq8K6KpHnt27CIi6EFhEQBlERABERABb+B/7iM8jf5LQUls8P9Q31XMtMcdlnYeXOAJ0HLmt+Wbc1u/itKgjJAJ0FuH/ALRb4yNB5fUqItsjabZyKoq2OlF2Ms4g/vuvoD04+i6LF6ZrJXSMFxlaXjmzUG3UWUTSYgO8eeAIHyUiyrL/AA3s9hOW+5wO9p89CF1doVHydWtFrG44LzNiIDVzeNydy45b5Sb23Fp4tUDVY84iwKFbOW0dxhuIhz3DeDZRu1dO3unuG+xvwURgGJ2uSV62qxtphIB1Iskk7oTl0V2URFcShEWEAFlYRIDKIiYgiIkAUxsu29QL8lDqSwCTLO3quZ/LOo7LQguQA3TmUDXyu7uPQD3ncv1KUDC8BvDj+pUlO0RsOSwDR8eZ81Ayw5ijnae9Y06Bzst+QNrrbFYXC/77RZw5gbiOq4+lxC2bXn81txYpqHX13H9VtxOeRIYtXd6CHbxx5+a5WX3uSnJZw43UbiLBvC7j0ZyNdlWWXso6trHSHUr1PItQlaxXpk2YREWhyEREgMIsomARESEEREAF9qOXJI13Ir4ohjRa2C4oC0Aeq38eqh3V76W+J4KvMCxjuxYlT1di4lge0HUNuFDKDTosUk1Zx8k1nX5GxWRNxC1pHXJXlryq6JrN9lZbmsy1two8le2BKhWYndda6+sxXyXaOWERF0ARESAwiyiACIiACIiACIiAPTHWW9SSOOnxO7Ra1JTl7rBdBh+FNHvDXr+izm0juNkDUREOXzIXQ4hhQtcBQskJCFKxNHwC+jGL1HCTwW5DRkobBIj5xovgpHEIQ1qjl3HRywiImAWFlEAYRZR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8" name="Picture 6" descr="http://t2.gstatic.com/images?q=tbn:ANd9GcRmtMNw0gmQ73PnUf9YUardnQQssU1eZICbsVzndT2OiiX6nn5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562600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20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smtClean="0"/>
              <a:t>Quint@ </a:t>
            </a:r>
            <a:endParaRPr lang="en-US" sz="11500" dirty="0"/>
          </a:p>
        </p:txBody>
      </p:sp>
      <p:pic>
        <p:nvPicPr>
          <p:cNvPr id="17412" name="Picture 4" descr="http://t0.gstatic.com/images?q=tbn:ANd9GcQnT6aqEadgvmO_owc55HzHCD4SVpeW4Oy4g-0wxkE9zoioWY4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80042"/>
            <a:ext cx="5181600" cy="4977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5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smtClean="0"/>
              <a:t>Sext@</a:t>
            </a:r>
            <a:endParaRPr lang="en-US" sz="11500" dirty="0"/>
          </a:p>
        </p:txBody>
      </p:sp>
      <p:pic>
        <p:nvPicPr>
          <p:cNvPr id="16386" name="Picture 2" descr="http://t2.gstatic.com/images?q=tbn:ANd9GcQoTz8A4LyefK8GM3NSndM7_AfKR9DzUFVtqEM3JYxNtjkQ6WB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04998"/>
            <a:ext cx="4953000" cy="4953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50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err="1" smtClean="0"/>
              <a:t>Séptim</a:t>
            </a:r>
            <a:r>
              <a:rPr lang="en-US" sz="11500" dirty="0" smtClean="0"/>
              <a:t>@ </a:t>
            </a:r>
            <a:endParaRPr lang="en-US" sz="11500" dirty="0"/>
          </a:p>
        </p:txBody>
      </p:sp>
      <p:pic>
        <p:nvPicPr>
          <p:cNvPr id="15362" name="Picture 2" descr="http://t1.gstatic.com/images?q=tbn:ANd9GcQSX-BA9V1miC-VQGLqS7A5ewXy3YT37a1sSG0C51UZBbxz6QlCZ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50330"/>
            <a:ext cx="3733800" cy="5207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1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err="1" smtClean="0"/>
              <a:t>Octav</a:t>
            </a:r>
            <a:r>
              <a:rPr lang="en-US" sz="11500" dirty="0" smtClean="0"/>
              <a:t>@ </a:t>
            </a:r>
            <a:endParaRPr lang="en-US" sz="11500" dirty="0"/>
          </a:p>
        </p:txBody>
      </p:sp>
      <p:sp>
        <p:nvSpPr>
          <p:cNvPr id="14338" name="AutoShape 2" descr="data:image/jpeg;base64,/9j/4AAQSkZJRgABAQAAAQABAAD/2wCEAAkGBg8QDxQPDxQPEA8PDxAPDw8PEBQPDw8QFBAVFBQQFBQXHCYfFxkkGRQUHy8gJCcqLC0sFR4xNTAqNSYrLCoBCQoKBQUFDQUFDSkYEhgpKSkpKSkpKSkpKSkpKSkpKSkpKSkpKSkpKSkpKSkpKSkpKSkpKSkpKSkpKSkpKSkpKf/AABEIAOUA3AMBIgACEQEDEQH/xAAcAAEAAQUBAQAAAAAAAAAAAAAAAQIDBAYHBQj/xABBEAABAwICBwUFBgMIAwEAAAABAAIDBBEFIQYHEjFBUWETInGBkTJCUmKhCBQjcrHBJDOCU3Oio9Hh8PEWY7IV/8QAFAEBAAAAAAAAAAAAAAAAAAAAAP/EABQRAQAAAAAAAAAAAAAAAAAAAAD/2gAMAwEAAhEDEQA/AO4oiICIiAiIgIsaqr447Akl7vZjaNqR3g0cOu5eZW46GfzHBn/rjIdJ/U/cPAX8UHtPkA3kD91SZhv3Dm7uj65rR63TXZv2QDPm9p58XHMrXa3SuR29xPmg6lLisLfaezyzWK/SamHvE+AXJJceceKxnY07mg7B/wCWU/NyrZpTTHiR5LjP/wCw7mq24y7mg7XFjlO7c8eeSy452O9lzT4FcQjxx3NehTaSOG4n1QdjRc7w/TeRuRdtDk5bNh+lsMmTu6ee8IPeRURytcLtII5jNVoCIiAiIgIiICIiAiIgIit1FQyNpe8hrGi7nHIAIK3OAFzkBmScgBzWsYjpZtkspiA1ptJUuF2tPwxt9530Ws49pc+teYoiY6Vh/EcMnSch4nlw3rX8QxkABjLNY0Wa0bgEGwV+kojBbGTd3tyOO1LIebnftuHJavW4453FePU15KwJKlB6U2IkrEfWLBdOrRmQZxqVQahYRlUNcSQACSSAABckncAOJQZ33hSKhbtovqgqJwJa1xpozYiJoBqCPmvlH53PQLoeGau8MpwNmnjkcPfn/GcTz72Q8gEHCG1Y5j1V2Ot5H63X0azDYGizYogOQjaB+itVOBUkgtJBA8fNEw/sg4DFXkL0qXFyOK6Xieq7DpgTGx9O/g6FxDb/AJHXbbwstFx/VtW0t3xfxUIzJjBErRzdHnf+klB6mD6VPjIs4+HBb1hOkscwAJDH/wCErhkFaQvaw/GC0jNB3Jr75ceX7jmqlpGAaVggMlNxwd7zTzC26nqgbNJFyLtcPZeOY68wgyUREBERAREQEREFMkga0ucQGtBJJyAAzJK4/pzpq+rk+7wEiEOs0bts/G7/AJkF6us/TK16OE5D+c4He7+z8Bx6+C5nh813OkPAbLfE7z6fqg9qerEbBGw5DeeLncXFeNUVV1RUVN1gySoLkkysOlVp0ituegumRUF6tlyp2kF3bXc9WerttJG2rqm3rHjaY1wv92aR7IH9oRvPDcON+e6o9HRV4gJJBeKkaJ3A7nSXtE0+YLv6F9BoChzgASbAAXJOQA5qJJA0FziA1oJJJsABmSTyXzbrK1oTYjK6Cnc6Oga4taxpLTU2P8yTm07w3daxOe4Os49rnwmlcWNe+qkabFtK0PaD/eEhh8iV4UH2h6Ius+mq2t+JpiefTaH6rTtBdS9RXxNqqmQ0tNINqIBu1PK3g8A5MaeBNyeVrFbDpH9n5rYXPw+eV8rGkiGo2CJbe617Q3ZdyuCPDeg6XoxptQYk0mklD3NF3xOBZMwc3MdnbqLjqvdXx3hWKz0dQyogc6OeB928Mxk5jhxBzBHivrnCK8VFPDUAbInhjmDTvAewOt9UGr6aavIqwOmgDYqvffdHMeTxwPzet1yCRskMjopWuZJG4tex2RaRzX0ktF1m6GiphNXC3+JgaS4NGc0QzLerhmR5jiLBzqgxItO9b5o9pECOzkJ2SQQQe8x3BzTwIXJ4Khe3h2IFpGaDuWH1+3djrdo0A3G6Rh3SN6HlwNws5c6wnGHOY0sP4sV3RfMPeiPRw+oC3rC8RZURNlZucMxxaeLSgy0REBERAXhaZaRCipXSAjtXdyIfMR7XgBn6c17q4ZrR0l+8Vbo2m8UF42W3Ej23euXgAg07E69z3FxJJJJJOZJUUktox1JP1t+y82aRX6eX8MdL/qgvSyrHc9Q96tOcgkuVBcoJVJKCbqNpUkqLoO66iKINoZpvelqi2/yxxtt9XPXS1zzUbIDhRHFtXMD5hjv0cF0NBqetWeRmC1hjuHdiGm2/s3SMbJ/gLl8skL7NqqVksbopGh8cjHRvY7MOY4Wc09CCvnrTDUpX00rnUTHVdKSSzYI7eMHcx7CRtW+Jt78QEHa9C9KKWvpI5KZzBsxsbJACNuBwaAY3N3gC2R3EWIWLplrFocNjcZHskqLHs6WNwdK53DaA9ht97j5XOS+bcV0VrqNglqoX07Xu2GdqWse8gXOyy+0QOJtYXHMK7ofohUYnUimp7Ny25ZXDuRR3ttutvN8gOJ5ZkB5klV2kxlmG32krpZWtPZ7e08ue0Gx2b3OdjZdUw/7Qcseyx9FCIWgNa2KZzXNYMgBtNINh4LcMM1FYRHGGzNmqJLd6R8z48+bWxkAfXzXP9aOqZuHR/fKN0j6XaayWOQ7T4C42a4Ot3mE2GeYJG++Qdo0S0zpMTh7alcbtIEsTxsywuO4Pb1sbEXBtvyK91fJ+gek78OxCKoaSIy9sVQ2+T4HuAeD4e0OrQvq8FB8+6fYIKLEJI2i0Ulp4hwDHk3aPBwcPABeTTz2XRNeVGLUs/HalhPUEB4/+Xeq5dDIg3DBsSLSM1uejOOiCr7NxtDU2eOTXk2P1+jguX0dRYr3J6v8ACa/jG8ejsj9bIO7ovF0SxgVVKx5N3tGw/wAQMj5he0gIiIPI0sxf7rRSzXs4M2Y/7x3db9TfyXzViFQXOJ35rr+unFtmKGmB9oumeOg7rf1d6Lic70FmRyuU02RB53Cx3FWyUGe5ytkrEbKRuKrFTzQXiVTdQHX3KLoJuoS6hB17UFjADqmjcc3BlTGOdvw5Lf5a7KvlHRfH30FZFVsueyf32DLtIz3Xs82k+dl9TYfXx1ETJ4XB8UrGvY4bi0i4/wCkGQhREHzFrfxl9RjE7XE7FMW00TeDWtaC4+by4+nJbb9nfEYWyVdO4gTSthljB3vYzbDwOdi9pt1Xma8tEJIK04gxpNPV7O24DKKoDQ0tPIODQR12lzejrJIZGywvdHLG7aZIw7L2u5ghB9lrRdc+MwwYRNFIW9pVBsMLPec7baXOA5NAJvztzC5PFryxkR7BfTuNrdq6nHaeORDb/wBK1SuxGtxKpDpXTVdTIdljQC9xzvsMY0WaOgACCzgeFPq6qGljF3TzMjFuAce87wDbnyX2E0WFuWS5tqo1XHDx98qw01r2lrGAhzaZh3i4yLzxIyAyHEnpSDmevSQCkp28TUkjwELr/qFx2N66FryxgPq4aVpv93idI/o+UiwPXZYD/WucMcg9OnkXqGo/BePl/QgrwoXrMlntE7rYepCDouqrG9mYwuPdlbYfmGY/cea6wvnHRnETFMx4ObXtcPI3X0VBMHsa8bnNDh4EXCC4iIg4NrexDtMRe29xEyOIdLN2j9XFc5lK2bTmr7SvqH86iX0DyB9AtWeUFtxVBKlxVJQQouhUIAKrbOeOatqEGS2QFVLDVbZSEGSui6qtZP3B/wB0qj/ByOux5z+7SHef7snfyOfErmrZgeirug+xI5A4BzSC1wBBBuCDmCDxCqXzfoLrSqsNtC+9RR3/AJJdZ8XMxOO78py8N67no1prQ4g29LK1z7XdC/uTs8WHO3UXHVB61dQxTxuhmYySKRpa+N4DmuB4EFcwxf7PlFI8upp56YHPs3NFQxvRtyHW8XFdWRByOg+ztStcDPVTyt4tjjZDfpclxXQdHNDaDD27NJCyMkWfIbvmf+aR1yR03dF7aIC8zSLH4aGmfUzmzIxk2/ekefZjbzJOX14LH0m0wo8Oj26mQBxF2Qt700n5WcupsOq+ftNdOajFJtuT8OCMnsIAbtYD7zj7zzxPkOoeXiuKyVU8lTKbyTPMjuQvuaOgFgOgCsMKstVxpQZcTkq59zfM/srJlDRf06lY4eSbneUHr4dLZwX0ToVWdrQQu3lrSw/0kgfSy+baN+a7zqoqdqic34Jj6Frf9Cg3VERB8q6RSXqJTzmlP+YV4rytu0tgDKmVoAFpZBkPnK1iUIMMqkq84KghBaKhXCoQW1CuWUWQUIq7JZBQpa8jcqrJZA7Y9FUype0hzSWuabtc3uuaeYIzBVNksg2/B9buMUwDRP27BbuVLBNly28n/wCJbRS/aIqh/NpKd/WOV8X0IcuUWSyDrs/2ipyPw6OJp5vqHOHoGD9VruMa68XqAWsfHTNOVqeOz7fneXEeVlotkQV1FXJI8ySPfI9xu573F73HmXE3KpDzzPqilADzzPqrgldzKpAVYCCdsnfmrjCoaFejQZFK7Ndw1OPvTzDlJH9Wn/RcaoRmu56rIQKV7gAC57QSBa9m/wC6DdUREHz7rEpNiunHOV7h4OO1+60iZq6xrcw/Zqu04SRtd5jun9FyypbmgwXBW3K68K05BQVCkqEEIiICIoQSihEEooUoCIiApREEqQoUoKgqwqAqwguMCyImqwxZcAQelQQ3IXedXVPsUI+Z7j9AP2XFMFg2nAdV9BaPUvZUsTPkBPi7vfug9FERBpOtPC+0pWygZxOIP5Xf7j6rg9dHYlfUeK0IngfCd0jC3wPA+tl836Q0Do5HMcLFriCORBQa3IrLlkStWO5BbKhSVCCERQgIiICKEQSihSgKVCIJUqEQVBSFSqggqCraqArjUF1gWbTNWJGF6VFHcoNy0Hwwy1DG83C/hx+i7s0WFhuGQXPNVmD2DpyNw2W+J3/T9V0RAREQFyXW1o7syCpYO7L7VuDxv9Rn6rrS8/HcIZVU74H+8O6fhcNzkHyxUx2Kw3hbJpHhD4JnxvBDmOII6ha9I1BjlUlVuCoKCFClQghERAREQEREBSoUoJRQpQSpCgKoIKmq60K20K9GEF+Fq2TAMPMkjWgXJIAAXi0cNyuxardGLfxUgyblHfi7n5IN9wTDRT07IhvaO91cd/8Azos9EQEREBERBoWs7Q37zEamEXmjb+I0DN7Bx8R+nguDVlOWkhfWy5BrQ1e7G1WUzfwznNG0fyz8YHw/p4bg408K0VmVENisVwQW1CqKpKCERQgIiIClQiCUREEqVClBIVYCpCuNCCpgWXBHdWoo1smjGjstVK2KNpc5x8gOJJ4BB7Gg2ir6uZrQLMGb3Wya3iV3ujpGRRtjjFmMAaAvP0b0ejooBEzNxsZH8Xu/05L1kBERAREQEREBQ5oIsQCCLEHMEclKIOP6xdVZbtVVC0uZm6Snbm5nN0Y4t6bx1G7j88JBX2AtB051UQV21NT7MFUczlaGY/MB7J+YeYKD50cFSV7GP6OVNFKYqmN0T+Fx3Xj4mOGTh1C8ghBQikqEEIiICIiCVKhSEEhSAoCraEEtCvxxpFFddH0J1UVFVsy1AdT05sQXD8WQfI07h8x9Cg1/RXROetlEcLSeLnHJjG/E48F37RbRWGgi2IxtSEDtJSO888hyb0Wbg+CwUkQhp2BjBvtm5x+Jx3krOQEREBERAREQEREBERBDnAb1iT4mxvVTWROO5a7iFK/Pegqx7EqSojMNRFHNGfdkG1Y8wd4PUZrjmkug1OCX0cmyN/YzHaA6NkGfqPNb7X0Ume9aziGFynmg5lV0UkRs9pHXePIjJYy3GvwiXPIrwanBZB7qDy1CvvoJBwKtGnk+EoKbqVHZP+EqoQv+EoAUhVsopT7pWZT4JM73T6IMRjCTYZnkFsmB6GT1BG0Wws4uk9q3Rgz9bLJwrR6UbhbyW4YVhEotvQbPoZodhlJZ+yZ5xY9tNY7J5sZub45nqugxytduN1ouGYdJlvW14fTPFr5IPSREQEREBERAREQEREBERAVD4WneAq0QYcuFRO3hYU2jETv+l7KINYm0JjdyWDLq9YeDfot1RBz+TVmw8Gqw7VYw8Gro6IObjVUzkFcZqsjHBq6IiDRYtWkQ4NWdDoDC3l6LbEQeFBolC3/pZ8ODQt3NWciC2yBo3ABX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2" name="Picture 2" descr="http://i38.photobucket.com/albums/e107/Steffie626/Pool/8b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4352925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0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Adónde</a:t>
            </a:r>
            <a:r>
              <a:rPr lang="en-US" dirty="0" smtClean="0"/>
              <a:t> vas </a:t>
            </a:r>
            <a:r>
              <a:rPr lang="en-US" dirty="0" err="1" smtClean="0"/>
              <a:t>cuando</a:t>
            </a:r>
            <a:r>
              <a:rPr lang="en-US" dirty="0" smtClean="0"/>
              <a:t>…?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dirty="0" err="1" smtClean="0"/>
              <a:t>estás</a:t>
            </a:r>
            <a:r>
              <a:rPr lang="en-US" dirty="0" smtClean="0"/>
              <a:t> </a:t>
            </a:r>
            <a:r>
              <a:rPr lang="en-US" dirty="0" err="1" smtClean="0"/>
              <a:t>enfermo</a:t>
            </a:r>
            <a:r>
              <a:rPr lang="en-US" dirty="0" smtClean="0"/>
              <a:t>? </a:t>
            </a:r>
          </a:p>
          <a:p>
            <a:r>
              <a:rPr lang="en-US" dirty="0" smtClean="0"/>
              <a:t>… </a:t>
            </a:r>
            <a:r>
              <a:rPr lang="en-US" dirty="0" err="1" smtClean="0"/>
              <a:t>necesitas</a:t>
            </a:r>
            <a:r>
              <a:rPr lang="en-US" dirty="0" smtClean="0"/>
              <a:t> </a:t>
            </a:r>
            <a:r>
              <a:rPr lang="en-US" dirty="0" err="1" smtClean="0"/>
              <a:t>sacar</a:t>
            </a:r>
            <a:r>
              <a:rPr lang="en-US" dirty="0" smtClean="0"/>
              <a:t> </a:t>
            </a:r>
            <a:r>
              <a:rPr lang="en-US" dirty="0" err="1" smtClean="0"/>
              <a:t>dinero</a:t>
            </a:r>
            <a:r>
              <a:rPr lang="en-US" dirty="0" smtClean="0"/>
              <a:t>?</a:t>
            </a:r>
          </a:p>
          <a:p>
            <a:r>
              <a:rPr lang="en-US" dirty="0" smtClean="0"/>
              <a:t>… </a:t>
            </a:r>
            <a:r>
              <a:rPr lang="en-US" dirty="0" err="1" smtClean="0"/>
              <a:t>quieres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 err="1" smtClean="0"/>
              <a:t>ejercicio</a:t>
            </a:r>
            <a:r>
              <a:rPr lang="en-US" dirty="0" smtClean="0"/>
              <a:t>?</a:t>
            </a:r>
          </a:p>
          <a:p>
            <a:r>
              <a:rPr lang="en-US" dirty="0" smtClean="0"/>
              <a:t>… </a:t>
            </a:r>
            <a:r>
              <a:rPr lang="en-US" dirty="0" err="1" smtClean="0"/>
              <a:t>necesitas</a:t>
            </a:r>
            <a:r>
              <a:rPr lang="en-US" dirty="0" smtClean="0"/>
              <a:t> </a:t>
            </a:r>
            <a:r>
              <a:rPr lang="en-US" dirty="0" err="1" smtClean="0"/>
              <a:t>viajar</a:t>
            </a:r>
            <a:r>
              <a:rPr lang="en-US" dirty="0" smtClean="0"/>
              <a:t>?</a:t>
            </a:r>
          </a:p>
          <a:p>
            <a:r>
              <a:rPr lang="en-US" dirty="0" smtClean="0"/>
              <a:t>… </a:t>
            </a:r>
            <a:r>
              <a:rPr lang="en-US" dirty="0" err="1" smtClean="0"/>
              <a:t>quieres</a:t>
            </a:r>
            <a:r>
              <a:rPr lang="en-US" dirty="0" smtClean="0"/>
              <a:t> comer el </a:t>
            </a:r>
            <a:r>
              <a:rPr lang="en-US" dirty="0" err="1" smtClean="0"/>
              <a:t>helado</a:t>
            </a:r>
            <a:r>
              <a:rPr lang="en-US" dirty="0" smtClean="0"/>
              <a:t>?</a:t>
            </a:r>
          </a:p>
          <a:p>
            <a:r>
              <a:rPr lang="en-US" dirty="0" smtClean="0"/>
              <a:t>… </a:t>
            </a:r>
            <a:r>
              <a:rPr lang="en-US" dirty="0" err="1" smtClean="0"/>
              <a:t>quieres</a:t>
            </a:r>
            <a:r>
              <a:rPr lang="en-US" dirty="0" smtClean="0"/>
              <a:t> </a:t>
            </a:r>
            <a:r>
              <a:rPr lang="en-US" dirty="0" err="1" smtClean="0"/>
              <a:t>tomar</a:t>
            </a:r>
            <a:r>
              <a:rPr lang="en-US" dirty="0" smtClean="0"/>
              <a:t> un </a:t>
            </a:r>
            <a:r>
              <a:rPr lang="en-US" dirty="0" err="1" smtClean="0"/>
              <a:t>té</a:t>
            </a:r>
            <a:r>
              <a:rPr lang="en-US" dirty="0" smtClean="0"/>
              <a:t>?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42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err="1" smtClean="0"/>
              <a:t>Noven</a:t>
            </a:r>
            <a:r>
              <a:rPr lang="en-US" sz="11500" dirty="0" smtClean="0"/>
              <a:t>@ </a:t>
            </a:r>
            <a:endParaRPr lang="en-US" sz="11500" dirty="0"/>
          </a:p>
        </p:txBody>
      </p:sp>
      <p:pic>
        <p:nvPicPr>
          <p:cNvPr id="13314" name="Picture 2" descr="http://t0.gstatic.com/images?q=tbn:ANd9GcQbB5oIFlwoePvME8QjGWTbA8_shNJOgeyXcF9Wvodgi1IDon9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05000"/>
            <a:ext cx="4953000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4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err="1" smtClean="0"/>
              <a:t>Décim</a:t>
            </a:r>
            <a:r>
              <a:rPr lang="en-US" sz="11500" dirty="0" smtClean="0"/>
              <a:t>@ </a:t>
            </a:r>
            <a:endParaRPr lang="en-US" sz="11500" dirty="0"/>
          </a:p>
        </p:txBody>
      </p:sp>
      <p:pic>
        <p:nvPicPr>
          <p:cNvPr id="12290" name="Picture 2" descr="http://t3.gstatic.com/images?q=tbn:ANd9GcTHoNk1tnDjo0TMhFfOqX03gSc8F2wXwHPlj6bWvTnoQvtLHV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905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013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315200"/>
          </a:xfrm>
        </p:spPr>
        <p:txBody>
          <a:bodyPr>
            <a:noAutofit/>
          </a:bodyPr>
          <a:lstStyle/>
          <a:p>
            <a:r>
              <a:rPr lang="es-ES_tradnl" sz="11500" dirty="0" smtClean="0"/>
              <a:t>¿Qué es el número del  piso lo más alto?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762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2.bp.blogspot.com/_PtOWvbawCG0/TD44UIll4WI/AAAAAAAAACA/OO85WPBq3pw/s1600/edific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9248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72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33400"/>
            <a:ext cx="8763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sz="6000" smtClean="0">
                <a:latin typeface="Maiandra GD" pitchFamily="34" charset="0"/>
                <a:ea typeface="Calibri" pitchFamily="34" charset="0"/>
                <a:cs typeface="Times New Roman" pitchFamily="18" charset="0"/>
              </a:rPr>
              <a:t>¡</a:t>
            </a:r>
            <a:r>
              <a:rPr kumimoji="0" lang="es-MX" sz="6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itchFamily="34" charset="0"/>
                <a:ea typeface="Calibri" pitchFamily="34" charset="0"/>
                <a:cs typeface="Times New Roman" pitchFamily="18" charset="0"/>
              </a:rPr>
              <a:t>Escribe </a:t>
            </a:r>
            <a:r>
              <a:rPr kumimoji="0" lang="es-MX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aiandra GD" pitchFamily="34" charset="0"/>
                <a:ea typeface="Calibri" pitchFamily="34" charset="0"/>
                <a:cs typeface="Times New Roman" pitchFamily="18" charset="0"/>
              </a:rPr>
              <a:t>una mini-cuenta describiendo lo que hiciste cuando fuiste al pueblo ayer!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sz="6000" dirty="0" smtClean="0">
                <a:latin typeface="Maiandra GD" pitchFamily="34" charset="0"/>
                <a:cs typeface="Times New Roman" pitchFamily="18" charset="0"/>
              </a:rPr>
              <a:t>(Primero, Después, Por fin)</a:t>
            </a:r>
            <a:endParaRPr kumimoji="0" lang="es-MX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err="1" smtClean="0"/>
              <a:t>Andar</a:t>
            </a:r>
            <a:endParaRPr lang="en-US" sz="11500" dirty="0"/>
          </a:p>
        </p:txBody>
      </p:sp>
      <p:pic>
        <p:nvPicPr>
          <p:cNvPr id="1026" name="Picture 2" descr="http://t1.gstatic.com/images?q=tbn:ANd9GcRY2tGtufMd-w8DcRc3eUKcjLvaoo_HB-FxJc57eKT0g9IeuRW0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133600"/>
            <a:ext cx="6550698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 err="1" smtClean="0"/>
              <a:t>Llevar</a:t>
            </a:r>
            <a:endParaRPr lang="en-US" sz="11500" dirty="0"/>
          </a:p>
        </p:txBody>
      </p:sp>
      <p:pic>
        <p:nvPicPr>
          <p:cNvPr id="44034" name="Picture 2" descr="http://t0.gstatic.com/images?q=tbn:ANd9GcQGPO7sps6aUZZBMtBQTAwJP7M4gpm0SOpuqr5RpF0jNEiMYHE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057400"/>
            <a:ext cx="4114800" cy="4399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 smtClean="0"/>
              <a:t>Llevar</a:t>
            </a:r>
            <a:r>
              <a:rPr lang="en-US" sz="7200" dirty="0" smtClean="0"/>
              <a:t> a (</a:t>
            </a:r>
            <a:r>
              <a:rPr lang="en-US" sz="7200" dirty="0" err="1" smtClean="0"/>
              <a:t>alguien</a:t>
            </a:r>
            <a:r>
              <a:rPr lang="en-US" sz="7200" dirty="0" smtClean="0"/>
              <a:t>)</a:t>
            </a:r>
            <a:endParaRPr lang="en-US" sz="7200" dirty="0"/>
          </a:p>
        </p:txBody>
      </p:sp>
      <p:sp>
        <p:nvSpPr>
          <p:cNvPr id="43010" name="AutoShape 2" descr="data:image/jpeg;base64,/9j/4AAQSkZJRgABAQAAAQABAAD/2wCEAAkGBhQSERUUExQWFRUVFRcXFBcWFxUXFRcVFxQVFBcXFxgXGyYeGBklGRQUHy8gIycpLCwsFR4xNTAqNSYsLCkBCQoKDgwOGg8PGiwkHyQsKSwpLCwsLCosKSwsKSwsLCwsKSwsKSwpLCwpLCksLCkpLCwsLCwpLCwpKSwsKSwsLP/AABEIAMIBAwMBIgACEQEDEQH/xAAcAAAABwEBAAAAAAAAAAAAAAAAAQIDBAUGBwj/xAA/EAABAwIEBAQCBggGAwEAAAABAAIRAyEEEjFBBQZRYRMicZEygQdCUqGx8BQjM2JywdHhQ1OSorLxFYLSwv/EABoBAAIDAQEAAAAAAAAAAAAAAAECAAMEBQb/xAArEQACAgICAQMDAwUBAAAAAAAAAQIRAyESMUEEIlETMmGBkaEFQlLB4RT/2gAMAwEAAhEDEQA/AO1oQjhGmEoIBGgggECOEEzjsayjTfUqHKxjS5x6NaJKATH/AEg4t1epQ4bSJD8S4OrEfUw7TLp6TlP+k9VssPh2sY1jRDWtDWgbNAgD2Cwn0aUHYmriOJ1RDq7iyiD9SiwxA9mj1aeq6BCZ/AF8hI0EaUYJBGgoQCr+M8KFdkaOF2Hoeh7H+h2VgjUIY3gnFTQqGnUsJgg/VPX0nX30K2LXSqPmPgfitzstUb/uHTufx06RF5Z45/hPsRYTsenp0KXohp0EEExAIIIKEAggiJUIGgoeG4vSqVHU2PDnNEuAkxeNdNQo2M5pwtIkPrsBByuEyWn96NPmhYLRaoKD/wCcoQD4jYdcGbEWvPS+qh1ObsOH5c8/vNBLemoQckiWi6QVYeY6AaHGoAHaSCD8xEj5qSOK0v8AMZt9Yb2H4hG0S0SkEltQHQ6WPqlIhAgggoQCCCChBtBc74h9M2HYHeFTdVyxBJDQ6TcgXI+YS6P0wUX0nFtMisPhpkjKfV2wRK+SOhQjCzPBOeqVchha5jyBsS0k9IvHfS60bKoMwQYMGCDB6FQZSTFLnH0q8VdWfR4bRPnrua6rGzM3kafVwLj2Z3W94rxFmHo1K1Qwymwvd6ATA7nQdyua/RThH4zFYjiVcXc4tp9iRcDs1mVvzUXyR70dK4Tw1uHo06LPhpsDR3ga+pMn5qWgEaAwIQQQUIBBBGoQJGggoQCy/M3AjPj0hcfGNiNZ/Ohv1WoREKEKbl7jXityuPnHXUx17jdXSy3EuFmhVFWmPISJA+qfzp7dJ0GExzajZBHfskT3TDXkkyo+Jx9OmJe9rdPicBqYGvdZTm3nA4cPAygg5QHFwsRBJgR6GexXHOO8aeYL6mZzxmBkuLW7DN3jS8IuW6RW5ndOM89YXD2dUaXa5QdR6wuZc0fSpVxHlota1gJBBMgw4wSTEyNot3WFxPFfEhz5JDcok+yrjWkplZXJ2aCjzDiWxUpvcxoLQYMDNExcy4GD2UXD8VcwOyRJMlxF/QbbqudiNkGvJIEG+g6+nVDihS2Zx+r8TqridpMn09FJx3Mz6paSfDhuWafxEbTJASOD8u58j3yGk6O8rSNvOSNdLdVo+Y+W8DSo02mt4VQA5iJeC43hzTcWLbj2Vb4ci9YpuNmcw3NNam6z81gL3n1n5q1q8dFY+IHPY5vmAIEF8XiCDJiyqa3AmCDTqtdmAILvKSCLgNN9QfWyfp8HrS2m1gLn3DhJMCW+g3PVCUY9oXjJdm15b59c0s8QPJl4zOcZIHmIJJjUiYE2AXTOBcV/SKQqRE7AOiNruAn1C5fS5awLM1R9SsC0ECm4tqOnLfLAgzG6scT9MTGAU6FGcoAzVHAC3ZnbonTV6dgXt7OooLi/AubsTiMQ57qr2E3htwY1ptY4wBG/uuxYWuHtDuoBi0jsY3TXuh1Kx5BBBEY8iOdFwddgpLapDRYAm8zfXdQmv2T7oJO/ygd0TOXnC+LGkZzlocIcWmHR0H53W14P9Jng0xTphheXEl78953gWXMG/Mp0YkNEnboPZLtEo6L9JfOxxdHDYOlBfWLX1g0z9aKVMxuT5iNoauq8rcJZhsJRpM0awSYglxu9x9XErzXy0wmqaxcA6TlJ6wdOlt+67Byvzs5zRSqPEwGs20O7rmephTmuixWjpSCq8BWyyDqSTqYibROljop1bFtaMziAAJJNrKWizY5UeACTYASfRY7mTnSrSdFBjSBBLj5swINmgEQdNVH5l+lHCUhlZVzum+QBwHuQD8iVzniX0lZy4saGzBNg4yO5t7BBvWiJW9vR1LA831iA51JhaRq1xafnMrQcM4w2sJgtP2XRPqvOZ57cH5nFzxYRmIA0kCCI3Qp/SZiWH9VUcwdAXH8SUic72h2oVpnpsORrinKX0yPzhuKJc02zAAFvf970XXafGaJYH+KzKQHA5hcdbq0r67JyCZw2LZUbmY4Ob1BkJ5QIirSDgQRIIgg7hZXH8OdRcQPM1wMA/Xb9Zp/ej31FwVrUzisMHtLXaH3B2I6EJZKwp0cS5t4HUZNYFr6BbGZ7oIgggG/xiwtqDO9ud43FZnSOtrQO1tl6C4twlj21cPXbNOoAXRYtM+Wqzpf2dINnLhnNvKtXBVzTqGWnzU6g+F7J1HQ7EbFSDVUJOFb8FQXdUV0mQN06xpOlymsqLTl7gJxD8rnimwSXvIJDREifXbv7rQcS5mwmGcKeDpgtaQXOeA8uc0gSM0xMZoEXWKr45zR4YkGZd691W1K17TPVK1ZdHSNq/npzavieWoQPJnAlriCCQBabmIWa4hjHVXlznySSSTMC8/PX7lVl9+p+5NvqHRBQSHc29GowXGRRfmtUAIMEWPr8j+Oim8MxmJxT4pE02gizZAAJjb5LHsDvq3O+5Wq5X5gdQDi5g0EwTmBzEZiN7gCNN0k40rXY8JW6fR0bnTlOpWp030fM6mwA/vtAJzWuXTaNTK5zVY+k5zHNyuBhwdIII9dCuvcF5j8XDMcCMxqtYctyG5Q6P3rnXf1Vf9IHBWVnMxFMGanldoAXNaMkA/WIB9YCrxzpcWTNjUvcjIcqce8KoG5ZOzg0PcCYuB2XZuU+GgN8QZmgn4DoDBBIm8GxhcQ4fjn0n/q2gO6kAkCdlv8AlbnHE1SQ54DKYAkNs6BppYa/crFLi38GWtnVEFkTzHU+2PuRq3lD/JDcvwzzcxrYuTMW6Tb+6W8AGAZE6xCSaDjYBSW0SNREj1UYtC5LfhIdI1HeJHyKrsY6XBg6yf8ApWlSlkbnM5QNuukHpOig8Hw5qPL40v2npdKmHjs0PCcN5A2xAHzk6/ctrhcGyi0HMGugAGJa4neTYf1A6qj5d4a2pMnI6YFvI4RJke3a6vOKYdlFsuqvyOcJGU5XC8t8s/Ztbe6wzk26s14YVsjcd5+dSp5NXXDXstIMTuYIgaEwTfSDhuYubcRjC3xnmG6AE5Y2tue5un+JcZp+FVYG5nPygOMw39Y6o6L2nybH4dll31IutWGCW2hcs70OuqQo1SuSkF83R0qeYwrygXRpFxjstlwzgTGtBIv3UHgnBrhztNfb+S0znAC9gqMkr0jbhxJbYKPCaTtWhaHhnAi9hbSM2J8MmxIH1Cfhd/13VBh64OhB+auuFY803ZgYi/sqYt3TLpwTVocpc3HD+C4PIa0GdQ0wQBmaB8eXMC3cidVfn6ZcN4hAa4smAYhx7xp1WK574c2hVDsvkqjxImzagJzNP+rMP41R4Xh1KsT4bnNgaES0uiTlv6rRHIuNs5k4OMqR2B30l0X0H1aQJyyIfaHfVmPq66GVkeN/S1WqUwKIbTMy4iTIF4BOmnzWJe6oGGnl8ocJyuEnUaTM+oVVj2lji2ba6+3zTJ2+yttmmb9ImJNWk97swpggA/Wa4yQ8nUbLcYmlhuJYQMcYY4/qn6vw9aPhPbaNx8o4sX91bcucwuwlTNGam61Vmzm//Q2KkoeV2Pjmlp9ELjfAamFrOo1mw9p+Tgfhc07tIuColMAR1ldn4nwilxLDMAc0uyk4Sufvo1d9euhE9c3Jzwh7MR4D2FtQPyODrEEmP7qKVoM4cWQK3BqjmGqASJIB6xrAVM+iZXYK2FaAGNHlYA1o2gfn71Bq8JpH6je9gkeSjcvS2uzlTaR6FKi99V0DiHA2FvlaB6BZHH8MykoxyJleT07gVdKoWmQSCNDop/D+Iw8ZmteTNnWabb/d/UJjFYAtaHH635uorG9eifTRn3FnUPo+xTaddrxUZABzMgywmxyzaImw1FpXXKvDWYlpObMIIhpEzBEtI0dbfey8s0KkW6rsP0Zc7PLiype2VhvZ+mnQjXuZWacHF8jRCalryLfwjD03tDrukmAZlved57JytgXPp5cLVa1oMvYAddYlpVdxDF0nOfVIYJe5zdTMm1rgA3KjcLe5niVz8IY5zZsC67W/PMVRvsoa2B3OGIb5RTADbXMm1r+yCybqjiSZ1PdBavpR+Cu2TqRYbCl/v/qpeHbTb8dODtmLoPpELV4nH4SgP8K2jQ1pdqeglZ/i3OlIAup0Gk/aeAfSB/dKpSl0i9xUe2VvFOY6ZJwxpinSe0iqQPM1xvTcZuQ0hriOkLZ8n8qvoUGtcxviO8zmlzDLiJAAPQQFy6jX8d7jUEvnOH6XJnI7bL0+zHQ20vCsX4j2MqOMy1rXSSR5pvefmNEZ4/br9SQnvZ0Z1SlSbme1rTfSI0tpMTtPRcu5q5q8d+Vkim3QTvH8pj3Wi4nii9tas4mzTbKAZA+sQYOpAO/Rc6qRMzrfoq8MFdssySdUgplRqqkZlLwXCDU7CJmPwWtySWyiMHN0ipIV3wDA5nSdkbuWni+qv+A8Pytnqq5TVaL8WFqWyyoUwNFC4hXpMMvOY9DoPlorZtJR6+DJ0hUWbXGymoYyi54AbldbS2uhV7UxBY2WxIjXSe6q38GJNwPlYqy4TwOrWqNpF7YubtJJgExY3PSBJUbT6EScVsuuOYk8QoMqVGhrqdM+NAhsmzcs9oPp6Ln+D4l4bgSJgnffT5Quw8Lo0qeFDa1ZjmVC6IaW5jAYW330AnquKcWdT8Z/h5gwOIaHRmA6GN0+H3WmYfU0qaDxOMIc4NcSHRJOp3j5FRX1Z1um3FEHLWlRj7HNUADMDZJzJZqDbp+bqBNNyZzacG/JUl2HqHzgasdp4jR1G43C3HOOOwzXYetUGaqQRSrtPkfSjyl3VwmAe59Bx8v/ACFouFYupVwb6Gc5Kb2up2ByudmzN8wPkIElvWFTJU7NOGdtQe/j8GodUm43TNQqBwxr20vN9Ww7j0VXjOJ1Wn9pTaP3xA/1LO9s7F0rLxyjYjBsNyBI3UClxV4/aAEHRzTI91PDw4dik6DyTMdzHVBdA2VDmV7zPgPDeCLtd12VA4LZDo5Ga+bscat3yKC2rmGlIE3m9RwIER0GY/ILDYSmXODQCSTYLoHBMK+jSLgQ0ve1jTa8CKhAJ0m0pcr9tCQ07JXHScrWhokv8kXJgkTb007qFieFFtOXOdO7LgZthe25Mp7E8Uyvpuc4ltIEGRHnEiwmTr96qOM8wvrm/lZs0f8A6O6phCWvCFbQf6aBbO23Rhd9+6NLwvJ2Nqsa9mGqFjhLTAEjqASDCC0ez4X8iU/kex/LNWjepZsTIBOomDAsdfZZziNds5ZtvItcW9CNd1eYvizgC7M4Nj4HElvYCbET1uPvVPS4Y6oWucwtDhmDhdrhJOsROo127IRb/uLKXgtcHwYmmKlmh2UGNoaADbqBPqSrrguCDalJ4ghrg54JmQ123Sf6qowuN8Mxd+hMugWtoPXqr1mPZUZl/ZkAOBHwiJk5vqi+8+uySbl+hZBRbvyTuMupmjUoUWACo/OC4+Zg+xIBzCZXOcXhXAuGuUwSLjWLex9lsOKVIphtK+b4n3nScrZ0gXJ2nqVUNwj20jApOa45cxJmYkkAxoIvsq8brotnH5MzUBC1HLGKD6ZE+Zog/wAMyP5j2UGtweabXQS3OQ940iJFugIMnoeyquGY00aocDEWO4I3B6hXP3qhccvpSvwzpGHwnllzIGjXfVM3yyNx07p2nRDQANEKDhUptINtYkxNrgbaBScqyNnSSCa2Am6tQBOuNlX42Y69lLDVBB5JnbbupOFrw6wc2Lh0jbexsq+jVzj9tSYY+EkSPMGXk9SFYYXhVSlNSqQ6jl8+UguhxyjLJF7zqnURG18my4xjW4nAPyml4lEtzuNqb3uaHOdLd8zT5hu3oVwnFVHOe4nUuJMdZufddIrTT4c8GZqtLz2ayWN9yah+QXO3C/cq/C7tnM9TFJ0hlreqFYREb9VLdUeWhgdmaJIAuB1PZRcTTIIEtP8ADe/SequszOI21KKbaE+GSO6LYtCJ7LWcuuAowNXPdPyAH4BZMawVoOXauQOF9bfMGf8AiFXk6NnpUlkVl9XfsNEx+hAgWn1uo7uKNuIMp7hmI2J7j+ix/k7GuhP/AINoJLRlJ1y29xoU/SoZREypP6QmqtVI3YtJGO5qr5qgbs38woeH4A5wDngtYTaNYJGx7XWwbRzOuAb9LqXUwkgnMbCzbQL3mVd9RpUjOsCnPlIj8vcss8opiXXBMmXZgQR2tKHH8XRpkEGX0zlaxvww1vmub/tJg7gqRgeZP0R7X0wHBucOOoe/LAa132WkgucN4A6nLYbh9bGV/DpNNSo8kk6ACbucdGtE/wDZTYo/3SKvWThqGPx2yJ4lXE1msY0vqPMMY0SSejQF1PlP6Mm4eKuKy1KwuGfFTpmJvtUeOp8o2B1VtytypS4bTOUtqYh4h1Q2Pdrfst7amJPa4ocOdWANTPeLTcwCLD5i+w91oabObaEP4kyb1BO6CuxTYzympSYR9Ulsib3lwO86bo0nBE2eWeLcRNQxsDN/uU/gmM8Fh3zfExwlhG0g77yqrh+G8WoATbVx7b/0Wt4fw6m4lrzlB0cAXZb2loNxHS/4J3VDq70NUuJUnHKWRIgZb94BN76XPRS8Ph2VHeTNkAkAiB8M5jOwG5KfxGCpUY+GpEEZczQCPW5HsVBxeMe4EAANd8QEguvMHsNgqqcvtLU1Hcv2CxWPY4hjHEtaLu6xqQLeWJPeSekRa7g4ANBDG/DeY3J9T/JSOH1zSJ/VNcCL5ideoOxuexm8oxT1ytIB1aC2L7Am/pMqxQ46Qjycts1HLHlwRe0SW1Hd9WgNMepM9j3XMMbhoqPFoDjpcfJbKlizlFIiGwY8wsSCMxiJ1Nu/vEw/AHYh9R7W5msMPpgjMGaSyYBAjXa6p3BtvyXayJJeCz5Vrk4cA7WV7FlW8P4UcM0UyIOpEgwflt7qwbUVEnuzfj+1CSkPpylm6bdUhKWvZExHDWE5gAHbyAQdjIPZSeF4Y1czXeRtNk5mkNp3ewecbwMxHS5RvqtIlJx3F2s4fWpgAPqVaZ7uptzFw9A7J65iroNydFGV8Y3RT8zcaFWvDHfqB5ABNmNbkbPW1/UlZarWJP8AayfNybi500ueitcNyu+A/EP8CmTHmE1XDXyUtT6uyjutaioo5iUssqirZQAH3WgwHKFYtFWqwUaQvnrSwEfut+N86eUFTm8YpYYRhKQa7/PqRUrnu22Wl/6ie6o+I8UfVdL3uc43JcSSdhcpHP4Oji/p0u8j/Q0OL5dwNTITxBrPL8Iw1TyyZgnOUxX5fwdMZmY+lUInyvoYgT/plZepWTbaxScmaX6HFfksMLSZIBeIm5DHH8YWwqcnOZhv0qnUbVpGGuIkOaZj4SL36FYZtWLhafB8eq+AyhmHg5s8WBz3+ZF9D0CLk2gf+OEfdHwJpSGwQS7qA1zTY3mxG3uUinTcSSW5Y0INifTZSmUAL39NkupiA3RZ2wuh6raPS6iuekuxJOm6bYwlIKTcDUhwPRXnFsEH4QFxDKbnTWcIDnNF8jerj30uVR4elBVrx3APxGByMIGR7S6Z8rL5nAAEmLExeAUy2wTTUNGVqUXY7EijhaQY0bAuyMZAAc4kmPlck9V1PgvAKeCo+DRu98eI+B4j3RMn7IF4aNO5kmPyry4zD0QKBzMeMzq0iKh+EvJ0DdQBt7k65mFZQpl7zla0eZ51PYAafjf5rbGKRxZ8m9oY4bwQNEuDS4b7N9T/AC91D4xzGR5MLD3Ew+rs0Xs3qe4sPvUHGcTdjWljAadH7As9w6vvpOycw/Bg29raXIt3+72RbESKs4UOuWOcTq43JO5JzjdBaAcOG380FLCefuC8NOUE/WE/+o/MrQUgBY5joMsxJ7QLykNqQROHcI+FrnVukQ0lsFOniVP62HAg3h1cEQN5HdK9jAxGHzAQN9jf7wiw3CiTclo6mY+5TvEYA4fo5kREVK1zLRDpA2J63CS7GsptJdQA3EutebHyiQYQVroNJ9jw5Zcfhew+uf8AABKp8pVf8ymI9f6JfD31q5D2YQNbEF73OZTj+IgZvlJVyeVab7ur1ASJLaTPKfQueT842TKM2BqJmMVy/Upn4mG02IFt9VoOV6pNOpSqMFQBpLdJvlkNdv1jS/vKw3CcJTHkpvqOnWrUc5sxHwNytP4Wi6RjOIOeS2R4dMimGABjXPcBms0RluGaW8yeWBzVSLMP3aKl1bMQdh5W/wALZAThUXDumf4nf8inS+wXPktnUh0hVaoAoFXElSHXULEOASDl3hWiphXOpjJUouBcW5iSx8APcRplcB2uVS8X4XUc/wATEzSDxZxZle9oGrW2k3+IwO+y0/0e1/BxDSfiqNn0pg3n1sf+iFd/+Ow+MzfpVPPWpuyZ2ucwuZctBI1g5hJ7LVDSXyZHGMp3O+JzjCcdOGDv0djKZcID8odWAmc3iG4d6QBsN1UYjFlxkkk6yTJv3K1nM3JLmvJwoc9h1Y4jxG+htnHsfxWVxnAsRTaXvoVGsES4tIAUfJnZxZMCj7KRAe9R3G5SnPSEo7lbCeLJsJ16ZUILLk3jaxDBBg2uEoFIxAsmRVkVxaJlDmKo0DNcEaj2Uinx1huSfQAqqa3yhIdR3HzCDimZXifg0tPjzNin2cYYfrAep/JWUDB0TgpjqUvBDxxM22F41SGrh6mw/qVLxPMNF2HcxtdrXPJzEtq2bEBrcrDJM3O0DqsAKPdKFMocEXrHrZum851ARGPyNa1rRTp0HGiWtEQ5joBBvPqtK36WsMGNbkqmAAQ1rW07fZaHyB0nbquRhqW1qax3hjLtHRqP0pRULmssSbOpsIidPKQR7qx4j9JNV7AcIaLXxdlahU17PbUI92/NcvZWjRSqOOPVHkwS9Hgn2v20W+I+lbjLXEFjBH2cMHN+REgjvKCYp8SfFrBBP9RfBkf9KX+X8HYnipaANegRGm8xIYY18oJjtKRmjVwIH3XS24lv2pVnBHnOTHHtgSckDUlrbBVmL43AimxjY3LWl2+mzdTp11TvFsScsdb/AJ/OyoXvn5X+SshBLwWRtoepVjUqeclxJ1dJ/FQsTWJeQTadBpCmtpwHVBsIHqVBq3g7jVaV0K0S3zTpl0SWiWjq42a33gfNU2OGRlFkic+Z5O+7iYvdzp94V3xmnU8HNRjOHNLZ01Av8iszxbFgvpgODn0qYY97QAHPBJMDcNs2TrlVeafFUacFNNNd/wCv+jNR+So9pmQ8/eZ23ulPr+X5oYqnnHiMEiPMB9UtAGnQi/yKguqW1XNnE345aJjq8BIo0v8AEfoCMrbS8wXafZs3/Ujp0g1oc/cHKyLn6oJnaSToQchTVbEF7pOmw2aIAAAHYBJVDXy0i55Yqu/SC8kXBB7TcRfSRHzWj4TVPjVwf3D75is/wsObQLqIa6oXltTMRLWQC2GkixM3/dC0XB2Hw8z2BtR588GZDfK06kC2wW3HFOCMeaclJrxX82O4qt5yEupXAa0bR+KrMXiJce5TmNdcD90K3iUcjN8w8pUKoLqYFKpqMvwE/vN29R9657VaWuLXCC0wR3C6jiq2w0G/dc85obGIn7TQT6i34QqZxRv9NmldMgSm3BGCjcFQdhbQ2hV0QRv0UBLoSz4UpqTSHlSgERV4BCW1qIBLAQHSFNSwkNKVmQLEHCIlDMnWUutlAjbaZKkUqPVBzAma1eBbX83UC2o7JhqHYhBVzaw3EokRfqHoNrw6CBf+IT9xTVfiIp3e5otMl1/aZPyCjYmk10kg+ge5o/2Qq8YSkD+xZ6nxCfvctNt9HkI4or7mP8QxOczsRb0VeXf37gp6u+6ih9xft72Vw6Wiezy07/Wdb0G6i1KXROOJyN/9vxhJLzGhTpitE+i1tSkWOEggtcOxEfgsFxLhr6FVzXixJcx2zmkk+4m4/stjh8XldPuDupmMwdOvTyuEtOnVp6g7FLlhzQcU+DMJg2vLwKc5jYRBn3srYvdRANVhnMdJh4yyGucXeZoLjs4CY2CQ3BVMFXZVI8RjXA5hYEaFrvsmCeyd47x84kgBjabGmQBdx/id72AAusb9q/JrtzkqWihqNkyJ+ZBOm5AH4JdKinRTUnC4XO4N06noP6rPVmhyUVZYcBwJIc7Zzg3vF7g+p+5aKvUDKcDYZW+yZwOBDBNwYgA/VHfuoeOxoJsfKLD16rpY04wSZzp5Xk7I9Mkn1KmcQeQSRqYa32ufkqqk+XNvHmB+Uz/Iqbi6s3O/4dPzqihSvradtz1/t+KwvNbf1jD2cPwW2xJ194/r3WM5pPmZ6n7x/ZUz6NOD7kU7UqUkFGszO/HoKEHaIw5AqBYiiYT2VMRCcc5EWOkHCMINfKOEB0GCgQizQmnVVCNpC31Y0QFYpl5kd1H/AEuB6I1ZTLKovZY+KkuMpVMeQdUUIFltiMiCcQUJR0F3GKh/w6h/jrP/AAGVS+EVnuqeZjWgNJkFxdOm9R3XomhRU7hlMDMQeg/mtynJnleEESKr1CqVPz0T+Icq2vVN0SwucPjAdLkTPQTdHVqE7n8FW8D+FxJBl0W1EbH3+9S6tRWrorkG6p1ulUcSWGWn5bH1CiOrJGdQU0FHHMfYwCdQdD7qj4tyyZzYeGn7DiQ0/wALoOX0uPRNuenqHF3tEWcOh/kllFS7GjJx6KyjwTFkwWUmgGJNQkHuA1s+8LScN4a2leZdlgu0brJIG3TXQdyozuNn7A9yoWJ4o51iYHSICSOOMXY0pykqbJ/EeKgy1ptuevp2VTVqT/JJNS2v3Jh9RFiodo1YeB1n8LqwqO6a/gqZlT9Yz1P/ABVo91kByHiDFljeZTLm9iT9xWrxboWN47UmoPQqqfRpwq5Irw5GXJKCyneQEeZEgoQMpMoSjDlCPY2XR6J6nWSHNmyYuCiVNuLJjmzpqiNNNMenCUCxNPY29ig4unv7qe6qoWKdITx7MnqUnFlth3eX89EHKPgq3lHopLkjNkHyimGCglAoIFlHUG8Ko/5bT6jN/wApUrw2sZDQGjWAAB9yjipJjqlYyqt6PJURMTWVbiX2T+Iq3VfiXwCURix5frk03AjR5juIF1KrPKq+WS40jcEFxIB2urU4dysFGQUovKUcN2+9JLDtZQA2TKQWQidI2RiuNDYoEEuqdE0+shXkbW7Jh7u6DIKfWTL6t025yblKwkqg/wA7fnHt/RWxNlS4K9Udmk/gFdvdZRBKrGlYrjFT9a31P4LYcRfqsRxZ36wKqfRoxP3ISEqEQujWY78XaBCJHKOUBhMIoS0lQASIhGiUFY25kaJTK0ao0XiRqiV1T0JqlQ6rlMqsHp6KLWamiZc90O4KtZWDK7VU4Ua+qnMcpJFnp8j4Il+IzqUEhtJx0a72KCWjV9U6rh/iH52ScaUEFvXR5pFZWVXxD4T6FBBQDJXLgii2N5n3WjwxlqCCtQvgYrFMZkEEGFCSbJp6CCPgQaYUstB2QQSDEWq0RomYQQSjC+G/tj/D/NW9bREgj4IUfFNCsTxD9p8kaCpn0aMXYmlonEEFlZ2sXQCiQQQLgkaCCIoESCChAgm6qCCKEn9oTfhUeoggijNk+0Zom49VvuXMO3LOUT1gSggjMxQNE3RBBBU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012" name="Picture 4" descr="http://www.definicionabc.com/wp-content/uploads/relaciones-como-llevar-relacion-alguien-mayor-tu-460x345-l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553200" cy="4914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11500" dirty="0" err="1" smtClean="0"/>
              <a:t>Recoger</a:t>
            </a:r>
            <a:endParaRPr lang="en-US" sz="11500" dirty="0"/>
          </a:p>
        </p:txBody>
      </p:sp>
      <p:pic>
        <p:nvPicPr>
          <p:cNvPr id="47106" name="Picture 2" descr="http://t1.gstatic.com/images?q=tbn:ANd9GcSeP5Ujd7Q2cuG4-IzTjm6ECRyyTRRzjARVKwmyUEFdad08U6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65031"/>
            <a:ext cx="5791200" cy="5416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9600"/>
            <a:ext cx="9144000" cy="2392362"/>
          </a:xfrm>
        </p:spPr>
        <p:txBody>
          <a:bodyPr>
            <a:noAutofit/>
          </a:bodyPr>
          <a:lstStyle/>
          <a:p>
            <a:r>
              <a:rPr lang="en-US" sz="7200" dirty="0" err="1" smtClean="0"/>
              <a:t>Recoger</a:t>
            </a:r>
            <a:r>
              <a:rPr lang="en-US" sz="7200" dirty="0" smtClean="0"/>
              <a:t> (a </a:t>
            </a:r>
            <a:r>
              <a:rPr lang="en-US" sz="7200" dirty="0" err="1" smtClean="0"/>
              <a:t>alguien</a:t>
            </a:r>
            <a:r>
              <a:rPr lang="en-US" sz="7200" dirty="0" smtClean="0"/>
              <a:t>)</a:t>
            </a:r>
            <a:endParaRPr lang="en-US" sz="7200" dirty="0"/>
          </a:p>
        </p:txBody>
      </p:sp>
      <p:pic>
        <p:nvPicPr>
          <p:cNvPr id="46082" name="Picture 2" descr="http://t3.gstatic.com/images?q=tbn:ANd9GcRor3Z9A0PKNxep585RlgnEHfOjUjvacTdtQiQvbfMijZok0q-t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476115"/>
            <a:ext cx="3581400" cy="5381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026" y="3276600"/>
            <a:ext cx="4038600" cy="1143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La plaza</a:t>
            </a:r>
            <a:endParaRPr lang="en-US" sz="8000" dirty="0"/>
          </a:p>
        </p:txBody>
      </p:sp>
      <p:pic>
        <p:nvPicPr>
          <p:cNvPr id="38914" name="Picture 2" descr="http://www.wallsave.com/wallpapers/1366x768/spain/240482/spain-madrid-plaza-mayor-tavel-pictures-240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417" y="685800"/>
            <a:ext cx="4472583" cy="2514600"/>
          </a:xfrm>
          <a:prstGeom prst="rect">
            <a:avLst/>
          </a:prstGeom>
          <a:noFill/>
        </p:spPr>
      </p:pic>
      <p:pic>
        <p:nvPicPr>
          <p:cNvPr id="4" name="Picture 6" descr="http://static.panoramio.com/photos/original/135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72408"/>
            <a:ext cx="4040278" cy="2774774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649039" y="4747182"/>
            <a:ext cx="419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8000" kern="0" dirty="0" smtClean="0"/>
              <a:t>La </a:t>
            </a:r>
            <a:r>
              <a:rPr lang="en-US" sz="8000" kern="0" dirty="0" err="1" smtClean="0"/>
              <a:t>fuente</a:t>
            </a:r>
            <a:endParaRPr lang="en-US" sz="80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4.bp.blogspot.com/-7YvDZRGZsis/Te0GsnnkM-I/AAAAAAAAAM4/8LSEHht6Dsw/s1600/Child+Asking+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590800"/>
            <a:ext cx="3962400" cy="3962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Autofit/>
          </a:bodyPr>
          <a:lstStyle/>
          <a:p>
            <a:r>
              <a:rPr lang="es-MX" sz="8800" dirty="0" smtClean="0"/>
              <a:t>Preguntarle a alguien</a:t>
            </a:r>
            <a:endParaRPr lang="es-MX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8000" dirty="0" smtClean="0"/>
              <a:t>Prohibir</a:t>
            </a:r>
            <a:endParaRPr lang="es-MX" sz="8000" dirty="0"/>
          </a:p>
        </p:txBody>
      </p:sp>
      <p:pic>
        <p:nvPicPr>
          <p:cNvPr id="3074" name="Picture 2" descr="http://img0.etsystatic.com/004/0/7114611/il_fullxfull.358738356_42g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2743200" cy="2743200"/>
          </a:xfrm>
          <a:prstGeom prst="rect">
            <a:avLst/>
          </a:prstGeom>
          <a:noFill/>
        </p:spPr>
      </p:pic>
      <p:pic>
        <p:nvPicPr>
          <p:cNvPr id="3076" name="Picture 4" descr="http://sebastienfauste.files.wordpress.com/2013/01/7322609-no-guns-allowed-abstract-art-illust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219200"/>
            <a:ext cx="2286000" cy="2286000"/>
          </a:xfrm>
          <a:prstGeom prst="rect">
            <a:avLst/>
          </a:prstGeom>
          <a:noFill/>
        </p:spPr>
      </p:pic>
      <p:pic>
        <p:nvPicPr>
          <p:cNvPr id="3078" name="Picture 6" descr="http://us.123rf.com/400wm/400/400/sararoom/sararoom1211/sararoom121100047/16392811-illustration-of-no-smoking-sign-carto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590800"/>
            <a:ext cx="29718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9600" dirty="0" smtClean="0"/>
              <a:t>Permitir</a:t>
            </a:r>
            <a:endParaRPr lang="es-MX" sz="9600" dirty="0"/>
          </a:p>
        </p:txBody>
      </p:sp>
      <p:pic>
        <p:nvPicPr>
          <p:cNvPr id="2050" name="Picture 2" descr="http://4.bp.blogspot.com/_kXnVoQ9ZFkQ/SSG2ZeBDciI/AAAAAAAAGGc/NuIiF4e7_MI/s400/dogsallow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810000" cy="2857500"/>
          </a:xfrm>
          <a:prstGeom prst="rect">
            <a:avLst/>
          </a:prstGeom>
          <a:noFill/>
        </p:spPr>
      </p:pic>
      <p:pic>
        <p:nvPicPr>
          <p:cNvPr id="2052" name="Picture 4" descr="https://encrypted-tbn1.gstatic.com/images?q=tbn:ANd9GcQ0ur-nuU8P-ngSnvIIuGcxP5_BgY5XM6vgFc0HBwBGRI8LmAU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95600"/>
            <a:ext cx="35814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3001962"/>
          </a:xfrm>
        </p:spPr>
        <p:txBody>
          <a:bodyPr>
            <a:noAutofit/>
          </a:bodyPr>
          <a:lstStyle/>
          <a:p>
            <a:r>
              <a:rPr lang="en-US" sz="10500" dirty="0" err="1" smtClean="0"/>
              <a:t>Hacer</a:t>
            </a:r>
            <a:r>
              <a:rPr lang="en-US" sz="10500" dirty="0" smtClean="0"/>
              <a:t> </a:t>
            </a:r>
            <a:r>
              <a:rPr lang="en-US" sz="10500" dirty="0" err="1" smtClean="0"/>
              <a:t>diligencias</a:t>
            </a:r>
            <a:endParaRPr lang="en-US" sz="10500" dirty="0"/>
          </a:p>
        </p:txBody>
      </p:sp>
      <p:pic>
        <p:nvPicPr>
          <p:cNvPr id="45058" name="Picture 2" descr="http://profile.ak.fbcdn.net/hprofile-ak-snc4/27543_108556679186986_742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743200"/>
            <a:ext cx="47244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5.businessinsider.com/image/4f271b64eab8ea1c3b000009-590/6-percent-of-the-people-in-new-york-city-at-any-given-time-are-touris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05149"/>
            <a:ext cx="5619750" cy="37528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7200" dirty="0" smtClean="0"/>
              <a:t>Dar una vuelta por… </a:t>
            </a:r>
            <a:endParaRPr lang="es-MX" sz="7200" dirty="0"/>
          </a:p>
        </p:txBody>
      </p:sp>
      <p:pic>
        <p:nvPicPr>
          <p:cNvPr id="1028" name="Picture 4" descr="http://www.australiantraveller.com/wp-content/uploads/2011/03/100-Things-To-Do-Before-You-Die-34-Hire-A-Van-And-Drive-Around-Tassie-Featured-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0980" y="1447800"/>
            <a:ext cx="4958219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600" dirty="0" smtClean="0"/>
              <a:t>¿Me podría decir…? </a:t>
            </a:r>
            <a:endParaRPr lang="es-MX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6600" dirty="0" smtClean="0"/>
              <a:t>¡Sí, claro!</a:t>
            </a:r>
          </a:p>
          <a:p>
            <a:r>
              <a:rPr lang="es-MX" sz="6600" dirty="0" smtClean="0"/>
              <a:t>Creo que sí…</a:t>
            </a:r>
          </a:p>
          <a:p>
            <a:r>
              <a:rPr lang="es-MX" sz="6600" dirty="0" smtClean="0"/>
              <a:t>No estoy </a:t>
            </a:r>
            <a:r>
              <a:rPr lang="es-MX" sz="6600" dirty="0" err="1" smtClean="0"/>
              <a:t>segur@</a:t>
            </a:r>
            <a:r>
              <a:rPr lang="es-MX" sz="6600" dirty="0" smtClean="0"/>
              <a:t>.</a:t>
            </a:r>
            <a:endParaRPr lang="es-MX" sz="6600" dirty="0"/>
          </a:p>
        </p:txBody>
      </p:sp>
      <p:pic>
        <p:nvPicPr>
          <p:cNvPr id="54274" name="Picture 2" descr="C:\Users\Erin\AppData\Local\Microsoft\Windows\Temporary Internet Files\Content.IE5\LF33FW7D\MC90044131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600200"/>
            <a:ext cx="1066800" cy="1066800"/>
          </a:xfrm>
          <a:prstGeom prst="rect">
            <a:avLst/>
          </a:prstGeom>
          <a:noFill/>
        </p:spPr>
      </p:pic>
      <p:pic>
        <p:nvPicPr>
          <p:cNvPr id="54276" name="Picture 4" descr="C:\Users\Erin\AppData\Local\Microsoft\Windows\Temporary Internet Files\Content.IE5\FGEPY3SE\MC90043156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962400"/>
            <a:ext cx="1066657" cy="1066657"/>
          </a:xfrm>
          <a:prstGeom prst="rect">
            <a:avLst/>
          </a:prstGeom>
          <a:noFill/>
        </p:spPr>
      </p:pic>
      <p:pic>
        <p:nvPicPr>
          <p:cNvPr id="54277" name="Picture 5" descr="C:\Users\Erin\AppData\Local\Microsoft\Windows\Temporary Internet Files\Content.IE5\FGEPY3SE\MC90015056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971800"/>
            <a:ext cx="852983" cy="998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s-MX" sz="8800" dirty="0" smtClean="0"/>
              <a:t>Disculpe</a:t>
            </a:r>
            <a:endParaRPr lang="es-MX" sz="8800" dirty="0"/>
          </a:p>
        </p:txBody>
      </p:sp>
      <p:pic>
        <p:nvPicPr>
          <p:cNvPr id="55298" name="Picture 2" descr="http://www.desmotivado.es/media/demotivators/thumb/desmotivado.es_Disculpe-senor...-este-es-su-gato_1313801741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00475" y="2705894"/>
            <a:ext cx="1543050" cy="23145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95600" y="5029200"/>
            <a:ext cx="3505200" cy="8382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 smtClean="0"/>
              <a:t>¿Sabe donde se puede…?</a:t>
            </a:r>
            <a:endParaRPr lang="es-MX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MX" sz="4800" dirty="0" smtClean="0"/>
              <a:t>Do </a:t>
            </a:r>
            <a:r>
              <a:rPr lang="es-MX" sz="4800" dirty="0" err="1" smtClean="0"/>
              <a:t>you</a:t>
            </a:r>
            <a:r>
              <a:rPr lang="es-MX" sz="4800" dirty="0" smtClean="0"/>
              <a:t> </a:t>
            </a:r>
            <a:r>
              <a:rPr lang="es-MX" sz="4800" dirty="0" err="1" smtClean="0"/>
              <a:t>know</a:t>
            </a:r>
            <a:r>
              <a:rPr lang="es-MX" sz="4800" dirty="0" smtClean="0"/>
              <a:t> </a:t>
            </a:r>
            <a:r>
              <a:rPr lang="es-MX" sz="4800" dirty="0" err="1" smtClean="0"/>
              <a:t>where</a:t>
            </a:r>
            <a:r>
              <a:rPr lang="es-MX" sz="4800" dirty="0" smtClean="0"/>
              <a:t> I can…? </a:t>
            </a:r>
            <a:endParaRPr lang="es-MX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987"/>
            <a:ext cx="52578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El </a:t>
            </a:r>
            <a:r>
              <a:rPr lang="en-US" sz="6600" dirty="0" err="1" smtClean="0"/>
              <a:t>monumento</a:t>
            </a:r>
            <a:endParaRPr lang="en-US" sz="6600" dirty="0"/>
          </a:p>
        </p:txBody>
      </p:sp>
      <p:pic>
        <p:nvPicPr>
          <p:cNvPr id="11266" name="Picture 2" descr="http://t1.gstatic.com/images?q=tbn:ANd9GcTjTLGz7ne186OMUzWM7yyd44-zfVtlTdyDRddvEuIIotFalCGBS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2362200" cy="3595218"/>
          </a:xfrm>
          <a:prstGeom prst="rect">
            <a:avLst/>
          </a:prstGeom>
          <a:noFill/>
        </p:spPr>
      </p:pic>
      <p:pic>
        <p:nvPicPr>
          <p:cNvPr id="4" name="Picture 2" descr="http://t1.gstatic.com/images?q=tbn:ANd9GcTSsHHU6GkvqsCIJ4wBWc6SnWKGQnXPBcMJpLKflKwqYhp46Tvqj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819400"/>
            <a:ext cx="4343400" cy="3253359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192864" y="1752600"/>
            <a:ext cx="5943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7200" kern="0" dirty="0" smtClean="0"/>
              <a:t>La </a:t>
            </a:r>
            <a:r>
              <a:rPr lang="en-US" sz="7200" kern="0" dirty="0" err="1" smtClean="0"/>
              <a:t>banca</a:t>
            </a:r>
            <a:endParaRPr lang="en-US" sz="72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El </a:t>
            </a:r>
            <a:r>
              <a:rPr lang="en-US" sz="6600" dirty="0" err="1" smtClean="0"/>
              <a:t>centro</a:t>
            </a:r>
            <a:r>
              <a:rPr lang="en-US" sz="6600" dirty="0" smtClean="0"/>
              <a:t> </a:t>
            </a:r>
            <a:r>
              <a:rPr lang="en-US" sz="6600" dirty="0" err="1" smtClean="0"/>
              <a:t>recreativo</a:t>
            </a:r>
            <a:endParaRPr lang="en-US" sz="6600" dirty="0"/>
          </a:p>
        </p:txBody>
      </p:sp>
      <p:pic>
        <p:nvPicPr>
          <p:cNvPr id="1028" name="Picture 4" descr="http://www.dsdonline.com/sites/dsd.inst9.thermitic.net/files/styles/medium/public/projectimg/Detroit_Architect_Engineer_Recreation_DRD_NWAC%20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3238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radstudies.ucdavis.edu/sites/default/files/upload/photos/general/welln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295400"/>
            <a:ext cx="47625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62600" y="1270279"/>
            <a:ext cx="2895600" cy="297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¿</a:t>
            </a:r>
            <a:r>
              <a:rPr lang="en-US" sz="3600" dirty="0" err="1" smtClean="0"/>
              <a:t>Qué</a:t>
            </a:r>
            <a:r>
              <a:rPr lang="en-US" sz="3600" dirty="0" smtClean="0"/>
              <a:t> se </a:t>
            </a:r>
            <a:r>
              <a:rPr lang="en-US" sz="3600" dirty="0" err="1" smtClean="0"/>
              <a:t>hace</a:t>
            </a:r>
            <a:r>
              <a:rPr lang="en-US" sz="3600" dirty="0" smtClean="0"/>
              <a:t> en el </a:t>
            </a:r>
            <a:r>
              <a:rPr lang="en-US" sz="3600" dirty="0" err="1" smtClean="0"/>
              <a:t>centro</a:t>
            </a:r>
            <a:r>
              <a:rPr lang="en-US" sz="3600" dirty="0" smtClean="0"/>
              <a:t> </a:t>
            </a:r>
            <a:r>
              <a:rPr lang="en-US" sz="3600" dirty="0" err="1" smtClean="0"/>
              <a:t>recreativo</a:t>
            </a:r>
            <a:r>
              <a:rPr lang="en-US" sz="3600" dirty="0" smtClean="0"/>
              <a:t>? </a:t>
            </a:r>
            <a:endParaRPr lang="es-MX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724400" cy="1143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El </a:t>
            </a:r>
            <a:r>
              <a:rPr lang="en-US" sz="6000" dirty="0" err="1" smtClean="0"/>
              <a:t>cementerio</a:t>
            </a:r>
            <a:endParaRPr lang="en-US" sz="6000" dirty="0"/>
          </a:p>
        </p:txBody>
      </p:sp>
      <p:pic>
        <p:nvPicPr>
          <p:cNvPr id="24578" name="Picture 2" descr="http://0.tqn.com/d/dc/1/0/G/9/arl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87" y="1309635"/>
            <a:ext cx="4165600" cy="31242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317442" y="1295400"/>
            <a:ext cx="480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600" kern="0" dirty="0" smtClean="0"/>
              <a:t>La </a:t>
            </a:r>
            <a:r>
              <a:rPr lang="en-US" sz="6600" kern="0" dirty="0" err="1" smtClean="0"/>
              <a:t>catedral</a:t>
            </a:r>
            <a:endParaRPr lang="en-US" sz="6600" kern="0" dirty="0"/>
          </a:p>
        </p:txBody>
      </p:sp>
      <p:pic>
        <p:nvPicPr>
          <p:cNvPr id="5" name="Picture 2" descr="http://upload.wikimedia.org/wikipedia/commons/9/93/Fachada_de_la_Catedral_de_Le%C3%B3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61225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600" dirty="0" smtClean="0"/>
              <a:t>La embajada</a:t>
            </a:r>
            <a:endParaRPr lang="es-MX" sz="6600" dirty="0"/>
          </a:p>
        </p:txBody>
      </p:sp>
      <p:pic>
        <p:nvPicPr>
          <p:cNvPr id="3" name="Picture 4" descr="https://userimages.static.zgncdn.com/city/images/announce_embassies_spain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3053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ashington.org/sites/default/files/styles/colorbox_widescreen_960/public/embassies_mass_ave_credit-Mieko-Yamaguchi.jpg?itok=6R5wPba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r="13837"/>
          <a:stretch/>
        </p:blipFill>
        <p:spPr bwMode="auto">
          <a:xfrm>
            <a:off x="3810000" y="2895600"/>
            <a:ext cx="4572000" cy="356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ghanacurrentjobs.com/wp-content/uploads/2013/04/American-Embassy-Jobs-in-Gha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4468"/>
            <a:ext cx="2049463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F2501347A33341B525168FEFA8A890" ma:contentTypeVersion="0" ma:contentTypeDescription="Create a new document." ma:contentTypeScope="" ma:versionID="a4cdcb070487a6e5533fdd5cf73e257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2fd4709c1ba69856ddc91c131cfcb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0535F5-AA71-4A57-A3B2-ADA0C8FBD953}">
  <ds:schemaRefs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0B89BB-4A41-46F8-B3D8-CCA8312FF5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BC22E7-8C99-4CEF-B8C3-4022864F7F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City</Template>
  <TotalTime>625</TotalTime>
  <Words>297</Words>
  <Application>Microsoft Office PowerPoint</Application>
  <PresentationFormat>On-screen Show (4:3)</PresentationFormat>
  <Paragraphs>88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Calibri Light</vt:lpstr>
      <vt:lpstr>Maiandra GD</vt:lpstr>
      <vt:lpstr>Times New Roman</vt:lpstr>
      <vt:lpstr>Wingdings</vt:lpstr>
      <vt:lpstr>City</vt:lpstr>
      <vt:lpstr>Capítulo 3: Pueblos y ciudades</vt:lpstr>
      <vt:lpstr>Lista #1: Las tiendas</vt:lpstr>
      <vt:lpstr>¿Cuáles tiendas sabemos? </vt:lpstr>
      <vt:lpstr>¿Adónde vas cuando…?</vt:lpstr>
      <vt:lpstr>La plaza</vt:lpstr>
      <vt:lpstr>El monumento</vt:lpstr>
      <vt:lpstr>El centro recreativo</vt:lpstr>
      <vt:lpstr>El cementerio</vt:lpstr>
      <vt:lpstr>La embajada</vt:lpstr>
      <vt:lpstr>El acuario </vt:lpstr>
      <vt:lpstr>El quíosco de…</vt:lpstr>
      <vt:lpstr>PowerPoint Presentation</vt:lpstr>
      <vt:lpstr>La sala de emergencia </vt:lpstr>
      <vt:lpstr>El estacionamiento</vt:lpstr>
      <vt:lpstr>En su papelito… 1. Dibuja una palabra de vocabulario. 2. Escribe una frase con la palabra.</vt:lpstr>
      <vt:lpstr>Parar</vt:lpstr>
      <vt:lpstr>Subirse a…</vt:lpstr>
      <vt:lpstr>Perderse</vt:lpstr>
      <vt:lpstr>Seguir (ei) derecho/adelante</vt:lpstr>
      <vt:lpstr>Doblar a la… izquierda    /    derecha</vt:lpstr>
      <vt:lpstr>Perderse</vt:lpstr>
      <vt:lpstr>En la cuadra…</vt:lpstr>
      <vt:lpstr>El semáforo </vt:lpstr>
      <vt:lpstr>La esquina</vt:lpstr>
      <vt:lpstr>El autopista</vt:lpstr>
      <vt:lpstr>La calle / La carretera</vt:lpstr>
      <vt:lpstr>La avenida</vt:lpstr>
      <vt:lpstr>La zona peatonal </vt:lpstr>
      <vt:lpstr>El edificio </vt:lpstr>
      <vt:lpstr>El piso </vt:lpstr>
      <vt:lpstr>Planta baja = ground floor</vt:lpstr>
      <vt:lpstr>Primer(o)</vt:lpstr>
      <vt:lpstr>Segund@</vt:lpstr>
      <vt:lpstr>Tercer(@)</vt:lpstr>
      <vt:lpstr>Cuart@ </vt:lpstr>
      <vt:lpstr>Quint@ </vt:lpstr>
      <vt:lpstr>Sext@</vt:lpstr>
      <vt:lpstr>Séptim@ </vt:lpstr>
      <vt:lpstr>Octav@ </vt:lpstr>
      <vt:lpstr>Noven@ </vt:lpstr>
      <vt:lpstr>Décim@ </vt:lpstr>
      <vt:lpstr>¿Qué es el número del  piso lo más alto?</vt:lpstr>
      <vt:lpstr>PowerPoint Presentation</vt:lpstr>
      <vt:lpstr>PowerPoint Presentation</vt:lpstr>
      <vt:lpstr>Andar</vt:lpstr>
      <vt:lpstr>Llevar</vt:lpstr>
      <vt:lpstr>Llevar a (alguien)</vt:lpstr>
      <vt:lpstr>Recoger</vt:lpstr>
      <vt:lpstr>Recoger (a alguien)</vt:lpstr>
      <vt:lpstr>Preguntarle a alguien</vt:lpstr>
      <vt:lpstr>Prohibir</vt:lpstr>
      <vt:lpstr>Permitir</vt:lpstr>
      <vt:lpstr>Hacer diligencias</vt:lpstr>
      <vt:lpstr>Dar una vuelta por… </vt:lpstr>
      <vt:lpstr>¿Me podría decir…? </vt:lpstr>
      <vt:lpstr>Disculpe</vt:lpstr>
      <vt:lpstr>¿Sabe donde se puede…?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Wallace</dc:creator>
  <cp:lastModifiedBy>Erin Crissman</cp:lastModifiedBy>
  <cp:revision>39</cp:revision>
  <dcterms:created xsi:type="dcterms:W3CDTF">2012-03-16T02:49:06Z</dcterms:created>
  <dcterms:modified xsi:type="dcterms:W3CDTF">2015-03-27T12:30:31Z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0x010100D3F2501347A33341B525168FEFA8A890</vt:lpwstr>
  </property>
</Properties>
</file>