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143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3073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39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703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5738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5533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873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73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8782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9058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5115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8F45-2124-448D-AFC5-5DF2D5A74F4E}" type="datetimeFigureOut">
              <a:rPr lang="es-MX" smtClean="0"/>
              <a:pPr/>
              <a:t>13/04/2014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52C2-1586-4247-870D-81660DF23BD0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5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Ch 10.2 ~ Viajamos a Argentina</a:t>
            </a:r>
            <a:endParaRPr lang="es-MX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tx2"/>
                </a:solidFill>
              </a:rPr>
              <a:t>Esp</a:t>
            </a:r>
            <a:r>
              <a:rPr lang="es-MX" dirty="0" smtClean="0">
                <a:solidFill>
                  <a:schemeClr val="tx2"/>
                </a:solidFill>
              </a:rPr>
              <a:t> 3 Ch 10.2</a:t>
            </a:r>
          </a:p>
          <a:p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los andes… </a:t>
            </a:r>
            <a:endParaRPr lang="es-MX" dirty="0"/>
          </a:p>
        </p:txBody>
      </p:sp>
      <p:pic>
        <p:nvPicPr>
          <p:cNvPr id="8194" name="Picture 2" descr="http://content3.theoribeiro.com/wp-content/uploads/gallery/landscapes-amp-places/tr_2009_011_000812_d300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95446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44058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Las aguas termales</a:t>
            </a:r>
            <a:endParaRPr lang="es-MX" sz="3200" b="1" dirty="0"/>
          </a:p>
        </p:txBody>
      </p:sp>
      <p:pic>
        <p:nvPicPr>
          <p:cNvPr id="8196" name="Picture 4" descr="https://www.cascada.travel/sites/default/files/styles/galleryformatter_slide/public/media/Activity/Hotsprings/hotsprings_group_andes_mountains_el_morado_chile_cascadaexpediciones3.jpg?itok=HVidNU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32967"/>
            <a:ext cx="3735266" cy="14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panoramio.com/photos/large/37405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75517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1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Responde a tu compañero: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s-MX" dirty="0" smtClean="0"/>
              <a:t>¿Adónde fuiste este verano? </a:t>
            </a:r>
          </a:p>
          <a:p>
            <a:pPr marL="514350" indent="-514350">
              <a:buAutoNum type="alphaUcPeriod"/>
            </a:pPr>
            <a:r>
              <a:rPr lang="es-MX" dirty="0" smtClean="0"/>
              <a:t>¿Qué hiciste en Iguazú?</a:t>
            </a:r>
          </a:p>
          <a:p>
            <a:pPr marL="0" indent="0">
              <a:buNone/>
            </a:pPr>
            <a:r>
              <a:rPr lang="es-MX" dirty="0" smtClean="0"/>
              <a:t>A. ¿Qué hiciste en Mar del Plata?</a:t>
            </a:r>
          </a:p>
          <a:p>
            <a:pPr marL="0" indent="0">
              <a:buNone/>
            </a:pPr>
            <a:r>
              <a:rPr lang="es-MX" dirty="0" smtClean="0"/>
              <a:t>B. ¿Viste muchos animales en la selva?</a:t>
            </a:r>
          </a:p>
          <a:p>
            <a:pPr marL="514350" indent="-514350">
              <a:buAutoNum type="alphaUcPeriod"/>
            </a:pPr>
            <a:r>
              <a:rPr lang="es-MX" dirty="0" smtClean="0"/>
              <a:t>¿Qué me recomiendas hacer cuando voy a los Andes? </a:t>
            </a:r>
          </a:p>
          <a:p>
            <a:pPr marL="514350" indent="-514350">
              <a:buAutoNum type="alphaUcPeriod"/>
            </a:pPr>
            <a:r>
              <a:rPr lang="es-MX" dirty="0" smtClean="0"/>
              <a:t>¿Qué me sugieres ver cuando voy a Iguazú?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341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¡A escribir!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Cuando viajas, es importante saber como escribir una carta a tus amigos o familia.</a:t>
            </a:r>
            <a:endParaRPr lang="es-MX" dirty="0"/>
          </a:p>
        </p:txBody>
      </p:sp>
      <p:pic>
        <p:nvPicPr>
          <p:cNvPr id="10242" name="Picture 2" descr="http://bimg1.mlstatic.com/xuxa-carta-escrita-a-mano-quiero-ser-paquita-imperdible_MLA-F-136240621_36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000" b="95889" l="25417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08" t="16598" r="25649" b="3480"/>
          <a:stretch/>
        </p:blipFill>
        <p:spPr bwMode="auto">
          <a:xfrm rot="1585463">
            <a:off x="5353560" y="2932810"/>
            <a:ext cx="2693586" cy="33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eocities.ws/ceitpa/logoceit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8896">
            <a:off x="1076351" y="3341621"/>
            <a:ext cx="3614891" cy="23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4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empezar…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600" b="1" u="sng" dirty="0" smtClean="0"/>
              <a:t>Querido</a:t>
            </a:r>
            <a:r>
              <a:rPr lang="es-MX" sz="3600" dirty="0" smtClean="0"/>
              <a:t> José / </a:t>
            </a:r>
            <a:r>
              <a:rPr lang="es-MX" sz="3600" b="1" u="sng" dirty="0" smtClean="0"/>
              <a:t>Querida</a:t>
            </a:r>
            <a:r>
              <a:rPr lang="es-MX" sz="3600" dirty="0" smtClean="0"/>
              <a:t> Isabela,</a:t>
            </a:r>
          </a:p>
          <a:p>
            <a:pPr>
              <a:buNone/>
            </a:pPr>
            <a:r>
              <a:rPr lang="es-MX" sz="3600" b="1" dirty="0" smtClean="0"/>
              <a:t>  </a:t>
            </a:r>
            <a:r>
              <a:rPr lang="es-MX" sz="3600" b="1" u="sng" dirty="0" smtClean="0"/>
              <a:t>Espero que estés bien</a:t>
            </a:r>
            <a:r>
              <a:rPr lang="es-MX" sz="3600" b="1" dirty="0" smtClean="0"/>
              <a:t>.  </a:t>
            </a:r>
            <a:r>
              <a:rPr lang="es-MX" sz="3600" dirty="0" smtClean="0"/>
              <a:t>Estoy visitando con mis abuelos en Argentina. </a:t>
            </a:r>
          </a:p>
          <a:p>
            <a:pPr>
              <a:buNone/>
            </a:pPr>
            <a:r>
              <a:rPr lang="es-MX" sz="3600" b="1" dirty="0" smtClean="0"/>
              <a:t>  </a:t>
            </a:r>
            <a:r>
              <a:rPr lang="es-MX" sz="3600" b="1" u="sng" dirty="0" smtClean="0"/>
              <a:t>Dale un saludo a (</a:t>
            </a:r>
            <a:r>
              <a:rPr lang="es-MX" sz="3600" dirty="0" smtClean="0"/>
              <a:t>Rico</a:t>
            </a:r>
            <a:r>
              <a:rPr lang="es-MX" sz="3600" b="1" dirty="0" smtClean="0"/>
              <a:t>)</a:t>
            </a:r>
            <a:r>
              <a:rPr lang="es-MX" sz="3600" b="1" u="sng" dirty="0" smtClean="0"/>
              <a:t>de mi parte. </a:t>
            </a:r>
          </a:p>
          <a:p>
            <a:pPr>
              <a:buNone/>
            </a:pPr>
            <a:r>
              <a:rPr lang="es-MX" sz="3600" b="1" dirty="0" smtClean="0"/>
              <a:t>  Te </a:t>
            </a:r>
            <a:r>
              <a:rPr lang="es-MX" sz="3600" b="1" dirty="0" smtClean="0"/>
              <a:t>echo (mucho) de menos.</a:t>
            </a:r>
          </a:p>
          <a:p>
            <a:pPr>
              <a:buNone/>
            </a:pPr>
            <a:endParaRPr lang="es-MX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terminar…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Un saludo de… </a:t>
            </a:r>
            <a:r>
              <a:rPr lang="es-MX" dirty="0" smtClean="0"/>
              <a:t>Mari</a:t>
            </a:r>
          </a:p>
          <a:p>
            <a:r>
              <a:rPr lang="es-MX" b="1" dirty="0" smtClean="0"/>
              <a:t>Un abrazo de… </a:t>
            </a:r>
            <a:r>
              <a:rPr lang="es-MX" dirty="0" smtClean="0"/>
              <a:t>Mari</a:t>
            </a:r>
          </a:p>
          <a:p>
            <a:r>
              <a:rPr lang="es-MX" b="1" dirty="0" smtClean="0"/>
              <a:t>Con cariño, </a:t>
            </a:r>
            <a:r>
              <a:rPr lang="es-MX" dirty="0" smtClean="0"/>
              <a:t>Mari ♥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Mar del Plata…</a:t>
            </a:r>
            <a:endParaRPr lang="es-MX" dirty="0"/>
          </a:p>
        </p:txBody>
      </p:sp>
      <p:pic>
        <p:nvPicPr>
          <p:cNvPr id="1026" name="Picture 2" descr="http://media-cdn.tripadvisor.com/media/photo-s/02/31/ba/3d/brist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66" y="1066800"/>
            <a:ext cx="40004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lat.com/sites/default/files/cyber%20caf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954"/>
          <a:stretch/>
        </p:blipFill>
        <p:spPr bwMode="auto">
          <a:xfrm>
            <a:off x="4114800" y="2362200"/>
            <a:ext cx="4358039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236" y="4419600"/>
            <a:ext cx="265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Ir a un café</a:t>
            </a:r>
            <a:endParaRPr lang="es-MX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777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Ir a un cibercafé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17864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Mar del Plata…</a:t>
            </a:r>
            <a:endParaRPr lang="es-MX" dirty="0"/>
          </a:p>
        </p:txBody>
      </p:sp>
      <p:pic>
        <p:nvPicPr>
          <p:cNvPr id="2050" name="Picture 2" descr="http://skydivesupply.com/wp-content/gallery/customer-photos/g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8620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236" y="4419600"/>
            <a:ext cx="2653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Saltar en paracaídas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371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Tomar un crucero</a:t>
            </a:r>
            <a:endParaRPr lang="es-MX" sz="3200" dirty="0"/>
          </a:p>
        </p:txBody>
      </p:sp>
      <p:pic>
        <p:nvPicPr>
          <p:cNvPr id="2052" name="Picture 4" descr="http://upload.wikimedia.org/wikipedia/commons/c/c1/Carnival-Freedom-Cruise-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419600" cy="2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2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Mar del Plata</a:t>
            </a:r>
            <a:endParaRPr lang="es-MX" dirty="0"/>
          </a:p>
        </p:txBody>
      </p:sp>
      <p:pic>
        <p:nvPicPr>
          <p:cNvPr id="3076" name="Picture 4" descr="http://dehouche.files.wordpress.com/2011/05/argentina-souve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545004" cy="26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04.olx-st.com/ui/20/61/88/1336823122_366195388_6-SOUVENIR-MATES-CON-ALPACA-uNICO-PRECIO-INCREiBLE-Argen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3048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105400"/>
            <a:ext cx="22098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Comprar recuerdos</a:t>
            </a:r>
            <a:endParaRPr lang="es-MX" sz="3200" dirty="0"/>
          </a:p>
        </p:txBody>
      </p:sp>
      <p:pic>
        <p:nvPicPr>
          <p:cNvPr id="8" name="Picture 4" descr="http://static.guim.co.uk/sys-images/Travel/Pix/pictures/2013/10/25/1382707321037/Buenos-Aires-tourist-bus-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6370"/>
            <a:ext cx="39624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3747309"/>
            <a:ext cx="26533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Hacer un tour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8329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Iguazú</a:t>
            </a:r>
            <a:endParaRPr lang="es-MX" dirty="0"/>
          </a:p>
        </p:txBody>
      </p:sp>
      <p:pic>
        <p:nvPicPr>
          <p:cNvPr id="4102" name="Picture 6" descr="http://upload.wikimedia.org/wikipedia/commons/d/db/Logo_del_Parque_Nacional_Iguaz%C3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82" y="1143000"/>
            <a:ext cx="3056021" cy="31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5425" y="604391"/>
            <a:ext cx="26533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El parque nacional</a:t>
            </a:r>
            <a:endParaRPr lang="es-MX" sz="3200" b="1" dirty="0"/>
          </a:p>
        </p:txBody>
      </p:sp>
      <p:pic>
        <p:nvPicPr>
          <p:cNvPr id="4105" name="Picture 9" descr="http://www.companiamedica.com/images/parque_nacional_iguazu_pos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767" y="4114800"/>
            <a:ext cx="3744653" cy="22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turistur.com.ar/upload/imagenes/opiniones_viajeros_destinos/0504201107042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587" y="1681609"/>
            <a:ext cx="4073084" cy="30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0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6725"/>
            <a:ext cx="32599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9817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81400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124936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En Iguazú</a:t>
            </a:r>
            <a:endParaRPr lang="es-MX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5181600"/>
            <a:ext cx="318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Una Catarata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162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Iguazú</a:t>
            </a:r>
            <a:endParaRPr lang="es-MX" dirty="0"/>
          </a:p>
        </p:txBody>
      </p:sp>
      <p:pic>
        <p:nvPicPr>
          <p:cNvPr id="9218" name="Picture 2" descr="http://www.iguazuargentina.com/wp-content/uploads/2012/05/SAF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492625" cy="28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iguazuargentina.com/wp-content/uploads/2012/05/100_6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343400"/>
            <a:ext cx="26533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Explorar la selva</a:t>
            </a:r>
            <a:endParaRPr lang="es-MX" sz="3200" b="1" dirty="0"/>
          </a:p>
        </p:txBody>
      </p:sp>
      <p:sp>
        <p:nvSpPr>
          <p:cNvPr id="3" name="24-Point Star 2"/>
          <p:cNvSpPr/>
          <p:nvPr/>
        </p:nvSpPr>
        <p:spPr>
          <a:xfrm rot="1290853">
            <a:off x="5243983" y="1123406"/>
            <a:ext cx="3643664" cy="1727152"/>
          </a:xfrm>
          <a:prstGeom prst="star2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¡Qué increíble fue explorar la selva!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6481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los Andes…</a:t>
            </a:r>
            <a:endParaRPr lang="es-MX" dirty="0"/>
          </a:p>
        </p:txBody>
      </p:sp>
      <p:pic>
        <p:nvPicPr>
          <p:cNvPr id="6148" name="Picture 4" descr="http://b3e5c7dcf4400d0900c9-eb45869bf130bb9fcba3fa7efac31631.r81.cf5.rackcdn.com/wp-content/uploads/2012/08/Patagonia-trekking-tour-_Fitz-Roy-tre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48" y="1219200"/>
            <a:ext cx="3962400" cy="26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855805"/>
            <a:ext cx="318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Hacer senderismo</a:t>
            </a:r>
            <a:endParaRPr lang="es-MX" sz="3200" b="1" dirty="0"/>
          </a:p>
        </p:txBody>
      </p:sp>
      <p:pic>
        <p:nvPicPr>
          <p:cNvPr id="6150" name="Picture 6" descr="http://www.cascada.travel/sites/default/files/styles/media_gallery_large/public/media/Destinations/Andes%20Mountains/chilean_el_morado_horse_riding_day_trip_andean_mountains.jpg?itok=V2a9IlQ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648" y="2527075"/>
            <a:ext cx="4002103" cy="30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2164" y="5553511"/>
            <a:ext cx="463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(Montar a caballo)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892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los Andes…</a:t>
            </a:r>
            <a:endParaRPr lang="es-MX" dirty="0"/>
          </a:p>
        </p:txBody>
      </p:sp>
      <p:pic>
        <p:nvPicPr>
          <p:cNvPr id="7170" name="Picture 2" descr="http://scrapetv.com/News/newsbrief/international/images-3/andes-Copahue-volcano-erup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8270" y="5410200"/>
            <a:ext cx="26012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2"/>
                </a:solidFill>
              </a:rPr>
              <a:t>Un volcán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 rot="20340081">
            <a:off x="601462" y="1153136"/>
            <a:ext cx="34290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rgbClr val="FFFF00"/>
                </a:solidFill>
              </a:rPr>
              <a:t>¡¡Ten cuidado!!</a:t>
            </a:r>
            <a:endParaRPr lang="es-MX" sz="2800" dirty="0">
              <a:solidFill>
                <a:srgbClr val="FFFF00"/>
              </a:solidFill>
            </a:endParaRPr>
          </a:p>
        </p:txBody>
      </p:sp>
      <p:pic>
        <p:nvPicPr>
          <p:cNvPr id="7172" name="Picture 4" descr="http://upload.wikimedia.org/wikipedia/commons/thumb/a/a7/MAGMAARC1.jpg/300px-MAGMAAR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1578"/>
            <a:ext cx="1747302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0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23C00"/>
      </a:dk1>
      <a:lt1>
        <a:srgbClr val="DFFFD1"/>
      </a:lt1>
      <a:dk2>
        <a:srgbClr val="4E5A3C"/>
      </a:dk2>
      <a:lt2>
        <a:srgbClr val="EBF1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Prin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501347A33341B525168FEFA8A890" ma:contentTypeVersion="0" ma:contentTypeDescription="Create a new document." ma:contentTypeScope="" ma:versionID="9d5b7d74dc63476556d9d453d2aa45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f6b5d9c29bde08180184358c13a8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783D4-9C69-4101-A0BE-50194213A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38F75C-2A5D-4421-97C1-5675C13A6D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8C81-6524-462C-BE96-D3633AA71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231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 10.2 ~ Viajamos a Argentina</vt:lpstr>
      <vt:lpstr>En Mar del Plata…</vt:lpstr>
      <vt:lpstr>En Mar del Plata…</vt:lpstr>
      <vt:lpstr>En Mar del Plata</vt:lpstr>
      <vt:lpstr>En Iguazú</vt:lpstr>
      <vt:lpstr>En Iguazú</vt:lpstr>
      <vt:lpstr>En Iguazú</vt:lpstr>
      <vt:lpstr>En los Andes…</vt:lpstr>
      <vt:lpstr>En los Andes…</vt:lpstr>
      <vt:lpstr>En los andes… </vt:lpstr>
      <vt:lpstr>Responde a tu compañero: </vt:lpstr>
      <vt:lpstr>¡A escribir!</vt:lpstr>
      <vt:lpstr>Para empezar… </vt:lpstr>
      <vt:lpstr>Para terminar…</vt:lpstr>
    </vt:vector>
  </TitlesOfParts>
  <Company>Wicomico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Crissman</dc:creator>
  <cp:lastModifiedBy>Erin</cp:lastModifiedBy>
  <cp:revision>13</cp:revision>
  <dcterms:created xsi:type="dcterms:W3CDTF">2014-04-11T11:19:06Z</dcterms:created>
  <dcterms:modified xsi:type="dcterms:W3CDTF">2014-04-13T18:39:55Z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0x010100D3F2501347A33341B525168FEFA8A890</vt:lpwstr>
  </property>
  <property fmtid="{D5CDD505-2E9C-101B-9397-08002B2CF9AE}" pid="3" name="IsMyDocuments">
    <vt:bool>true</vt:bool>
  </property>
</Properties>
</file>